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docProps/custom.xml" ContentType="application/vnd.openxmlformats-officedocument.custom-propertie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_rels/presentation.xml.rels" ContentType="application/vnd.openxmlformats-package.relationships+xml"/>
  <Override PartName="/ppt/charts/chart4.xml" ContentType="application/vnd.openxmlformats-officedocument.drawingml.chart+xml"/>
  <Override PartName="/ppt/media/image4.png" ContentType="image/png"/>
  <Override PartName="/ppt/media/image3.png" ContentType="image/png"/>
  <Override PartName="/ppt/media/image1.png" ContentType="image/png"/>
  <Override PartName="/ppt/media/image2.jpeg" ContentType="image/jpeg"/>
  <Override PartName="/ppt/slideMasters/_rels/slideMaster1.xml.rels" ContentType="application/vnd.openxmlformats-package.relationships+xml"/>
  <Override PartName="/ppt/slideMasters/_rels/slideMaster3.xml.rels" ContentType="application/vnd.openxmlformats-package.relationships+xml"/>
  <Override PartName="/ppt/slideMasters/_rels/slideMaster2.xml.rels" ContentType="application/vnd.openxmlformats-package.relationships+xml"/>
  <Override PartName="/ppt/slideMasters/slideMaster3.xml" ContentType="application/vnd.openxmlformats-officedocument.presentationml.slideMaster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presentation.xml" ContentType="application/vnd.openxmlformats-officedocument.presentationml.presentation.main+xml"/>
  <Override PartName="/ppt/theme/theme3.xml" ContentType="application/vnd.openxmlformats-officedocument.theme+xml"/>
  <Override PartName="/ppt/theme/theme1.xml" ContentType="application/vnd.openxmlformats-officedocument.theme+xml"/>
  <Override PartName="/ppt/theme/theme2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_rels/slideLayout36.xml.rels" ContentType="application/vnd.openxmlformats-package.relationships+xml"/>
  <Override PartName="/ppt/slideLayouts/_rels/slideLayout35.xml.rels" ContentType="application/vnd.openxmlformats-package.relationships+xml"/>
  <Override PartName="/ppt/slideLayouts/_rels/slideLayout34.xml.rels" ContentType="application/vnd.openxmlformats-package.relationships+xml"/>
  <Override PartName="/ppt/slideLayouts/_rels/slideLayout33.xml.rels" ContentType="application/vnd.openxmlformats-package.relationships+xml"/>
  <Override PartName="/ppt/slideLayouts/_rels/slideLayout29.xml.rels" ContentType="application/vnd.openxmlformats-package.relationships+xml"/>
  <Override PartName="/ppt/slideLayouts/_rels/slideLayout28.xml.rels" ContentType="application/vnd.openxmlformats-package.relationships+xml"/>
  <Override PartName="/ppt/slideLayouts/_rels/slideLayout32.xml.rels" ContentType="application/vnd.openxmlformats-package.relationships+xml"/>
  <Override PartName="/ppt/slideLayouts/_rels/slideLayout27.xml.rels" ContentType="application/vnd.openxmlformats-package.relationships+xml"/>
  <Override PartName="/ppt/slideLayouts/_rels/slideLayout26.xml.rels" ContentType="application/vnd.openxmlformats-package.relationships+xml"/>
  <Override PartName="/ppt/slideLayouts/_rels/slideLayout31.xml.rels" ContentType="application/vnd.openxmlformats-package.relationships+xml"/>
  <Override PartName="/ppt/slideLayouts/_rels/slideLayout25.xml.rels" ContentType="application/vnd.openxmlformats-package.relationships+xml"/>
  <Override PartName="/ppt/slideLayouts/_rels/slideLayout30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16.xml.rels" ContentType="application/vnd.openxmlformats-package.relationships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_rels/slide20.xml.rels" ContentType="application/vnd.openxmlformats-package.relationships+xml"/>
  <Override PartName="/ppt/slides/_rels/slide19.xml.rels" ContentType="application/vnd.openxmlformats-package.relationships+xml"/>
  <Override PartName="/ppt/slides/_rels/slide18.xml.rels" ContentType="application/vnd.openxmlformats-package.relationships+xml"/>
  <Override PartName="/ppt/slides/_rels/slide17.xml.rels" ContentType="application/vnd.openxmlformats-package.relationships+xml"/>
  <Override PartName="/ppt/slides/_rels/slide6.xml.rels" ContentType="application/vnd.openxmlformats-package.relationships+xml"/>
  <Override PartName="/ppt/slides/_rels/slide5.xml.rels" ContentType="application/vnd.openxmlformats-package.relationships+xml"/>
  <Override PartName="/ppt/slides/_rels/slide4.xml.rels" ContentType="application/vnd.openxmlformats-package.relationships+xml"/>
  <Override PartName="/ppt/slides/_rels/slide3.xml.rels" ContentType="application/vnd.openxmlformats-package.relationships+xml"/>
  <Override PartName="/ppt/slides/_rels/slide1.xml.rels" ContentType="application/vnd.openxmlformats-package.relationships+xml"/>
  <Override PartName="/ppt/slides/_rels/slide9.xml.rels" ContentType="application/vnd.openxmlformats-package.relationships+xml"/>
  <Override PartName="/ppt/slides/_rels/slide2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  <Override PartName="/ppt/slides/_rels/slide12.xml.rels" ContentType="application/vnd.openxmlformats-package.relationships+xml"/>
  <Override PartName="/ppt/slides/_rels/slide13.xml.rels" ContentType="application/vnd.openxmlformats-package.relationships+xml"/>
  <Override PartName="/ppt/slides/_rels/slide14.xml.rels" ContentType="application/vnd.openxmlformats-package.relationships+xml"/>
  <Override PartName="/ppt/slides/_rels/slide15.xml.rels" ContentType="application/vnd.openxmlformats-package.relationships+xml"/>
  <Override PartName="/ppt/slides/_rels/slide16.xml.rels" ContentType="application/vnd.openxmlformats-package.relationships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20.xml" ContentType="application/vnd.openxmlformats-officedocument.presentationml.slide+xml"/>
  <Override PartName="/ppt/slides/slide19.xml" ContentType="application/vnd.openxmlformats-officedocument.presentationml.slide+xml"/>
  <Override PartName="/ppt/slides/slide18.xml" ContentType="application/vnd.openxmlformats-officedocument.presentationml.slide+xml"/>
  <Override PartName="/ppt/slides/slide17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  <p:sldMasterId id="2147483674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</p:sldIdLst>
  <p:sldSz cx="12192000" cy="6858000"/>
  <p:notesSz cx="7772400" cy="10058400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9" Type="http://schemas.openxmlformats.org/officeDocument/2006/relationships/slide" Target="slides/slide5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Relationship Id="rId20" Type="http://schemas.openxmlformats.org/officeDocument/2006/relationships/slide" Target="slides/slide16.xml"/><Relationship Id="rId21" Type="http://schemas.openxmlformats.org/officeDocument/2006/relationships/slide" Target="slides/slide17.xml"/><Relationship Id="rId22" Type="http://schemas.openxmlformats.org/officeDocument/2006/relationships/slide" Target="slides/slide18.xml"/><Relationship Id="rId23" Type="http://schemas.openxmlformats.org/officeDocument/2006/relationships/slide" Target="slides/slide19.xml"/><Relationship Id="rId24" Type="http://schemas.openxmlformats.org/officeDocument/2006/relationships/slide" Target="slides/slide20.xml"/>
</Relationships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roundedCorners val="0"/>
  <c:chart>
    <c:plotArea>
      <c:lineChart>
        <c:grouping val="standard"/>
        <c:varyColors val="0"/>
        <c:ser>
          <c:idx val="0"/>
          <c:order val="0"/>
          <c:tx>
            <c:strRef>
              <c:f>label 0</c:f>
              <c:strCache>
                <c:ptCount val="1"/>
                <c:pt idx="0">
                  <c:v>BW</c:v>
                </c:pt>
              </c:strCache>
            </c:strRef>
          </c:tx>
          <c:spPr>
            <a:solidFill>
              <a:srgbClr val="004586"/>
            </a:solidFill>
            <a:ln w="28800">
              <a:solidFill>
                <a:srgbClr val="004586"/>
              </a:solidFill>
              <a:round/>
            </a:ln>
          </c:spPr>
          <c:marker>
            <c:symbol val="square"/>
            <c:size val="8"/>
            <c:spPr>
              <a:solidFill>
                <a:srgbClr val="004586"/>
              </a:solidFill>
            </c:spPr>
          </c:marker>
          <c:dLbls>
            <c:numFmt formatCode="General" sourceLinked="1"/>
            <c:dLblPos val="r"/>
            <c:showLegendKey val="0"/>
            <c:showVal val="0"/>
            <c:showCatName val="0"/>
            <c:showSerName val="0"/>
            <c:showPercent val="0"/>
            <c:showLeaderLines val="0"/>
          </c:dLbls>
          <c:cat>
            <c:strRef>
              <c:f>categories</c:f>
              <c:strCache>
                <c:ptCount val="12"/>
                <c:pt idx="0">
                  <c:v>1G 4K</c:v>
                </c:pt>
                <c:pt idx="1">
                  <c:v>1G 8K</c:v>
                </c:pt>
                <c:pt idx="2">
                  <c:v>1G 16K</c:v>
                </c:pt>
                <c:pt idx="3">
                  <c:v>1G 32K</c:v>
                </c:pt>
                <c:pt idx="4">
                  <c:v>1G 48K</c:v>
                </c:pt>
                <c:pt idx="5">
                  <c:v>1G 64K</c:v>
                </c:pt>
                <c:pt idx="6">
                  <c:v>1G 128K</c:v>
                </c:pt>
                <c:pt idx="7">
                  <c:v>1G 256K</c:v>
                </c:pt>
                <c:pt idx="8">
                  <c:v>1G 512K</c:v>
                </c:pt>
                <c:pt idx="9">
                  <c:v>1G 1M</c:v>
                </c:pt>
                <c:pt idx="10">
                  <c:v>1G 4M</c:v>
                </c:pt>
                <c:pt idx="11">
                  <c:v>1G 16M</c:v>
                </c:pt>
              </c:strCache>
            </c:strRef>
          </c:cat>
          <c:val>
            <c:numRef>
              <c:f>0</c:f>
              <c:numCache>
                <c:formatCode>General</c:formatCode>
                <c:ptCount val="12"/>
                <c:pt idx="0">
                  <c:v>0.203</c:v>
                </c:pt>
                <c:pt idx="1">
                  <c:v>0.408</c:v>
                </c:pt>
                <c:pt idx="2">
                  <c:v>0.816</c:v>
                </c:pt>
                <c:pt idx="3">
                  <c:v>1.228</c:v>
                </c:pt>
                <c:pt idx="4">
                  <c:v>1.841</c:v>
                </c:pt>
                <c:pt idx="5">
                  <c:v>2.451</c:v>
                </c:pt>
                <c:pt idx="6">
                  <c:v>4.88</c:v>
                </c:pt>
                <c:pt idx="7">
                  <c:v>9.656</c:v>
                </c:pt>
                <c:pt idx="8">
                  <c:v>18.9</c:v>
                </c:pt>
                <c:pt idx="9">
                  <c:v>35.8</c:v>
                </c:pt>
                <c:pt idx="10">
                  <c:v>45.6</c:v>
                </c:pt>
                <c:pt idx="11">
                  <c:v>43.7</c:v>
                </c:pt>
              </c:numCache>
            </c:numRef>
          </c:val>
          <c:smooth val="1"/>
        </c:ser>
        <c:ser>
          <c:idx val="1"/>
          <c:order val="1"/>
          <c:tx>
            <c:strRef>
              <c:f>label 1</c:f>
              <c:strCache>
                <c:ptCount val="1"/>
                <c:pt idx="0">
                  <c:v>BW</c:v>
                </c:pt>
              </c:strCache>
            </c:strRef>
          </c:tx>
          <c:spPr>
            <a:solidFill>
              <a:srgbClr val="ff420e"/>
            </a:solidFill>
            <a:ln w="28800">
              <a:solidFill>
                <a:srgbClr val="ff420e"/>
              </a:solidFill>
              <a:round/>
            </a:ln>
          </c:spPr>
          <c:marker>
            <c:symbol val="diamond"/>
            <c:size val="8"/>
            <c:spPr>
              <a:solidFill>
                <a:srgbClr val="ff420e"/>
              </a:solidFill>
            </c:spPr>
          </c:marker>
          <c:dLbls>
            <c:numFmt formatCode="General" sourceLinked="1"/>
            <c:dLblPos val="r"/>
            <c:showLegendKey val="0"/>
            <c:showVal val="0"/>
            <c:showCatName val="0"/>
            <c:showSerName val="0"/>
            <c:showPercent val="0"/>
            <c:showLeaderLines val="0"/>
          </c:dLbls>
          <c:cat>
            <c:strRef>
              <c:f>categories</c:f>
              <c:strCache>
                <c:ptCount val="12"/>
                <c:pt idx="0">
                  <c:v>1G 4K</c:v>
                </c:pt>
                <c:pt idx="1">
                  <c:v>1G 8K</c:v>
                </c:pt>
                <c:pt idx="2">
                  <c:v>1G 16K</c:v>
                </c:pt>
                <c:pt idx="3">
                  <c:v>1G 32K</c:v>
                </c:pt>
                <c:pt idx="4">
                  <c:v>1G 48K</c:v>
                </c:pt>
                <c:pt idx="5">
                  <c:v>1G 64K</c:v>
                </c:pt>
                <c:pt idx="6">
                  <c:v>1G 128K</c:v>
                </c:pt>
                <c:pt idx="7">
                  <c:v>1G 256K</c:v>
                </c:pt>
                <c:pt idx="8">
                  <c:v>1G 512K</c:v>
                </c:pt>
                <c:pt idx="9">
                  <c:v>1G 1M</c:v>
                </c:pt>
                <c:pt idx="10">
                  <c:v>1G 4M</c:v>
                </c:pt>
                <c:pt idx="11">
                  <c:v>1G 16M</c:v>
                </c:pt>
              </c:strCache>
            </c:strRef>
          </c:cat>
          <c:val>
            <c:numRef>
              <c:f>1</c:f>
              <c:numCache>
                <c:formatCode>General</c:formatCode>
                <c:ptCount val="12"/>
                <c:pt idx="0">
                  <c:v>0.157</c:v>
                </c:pt>
                <c:pt idx="1">
                  <c:v>0.312</c:v>
                </c:pt>
                <c:pt idx="2">
                  <c:v>0.571</c:v>
                </c:pt>
                <c:pt idx="3">
                  <c:v>1.033</c:v>
                </c:pt>
                <c:pt idx="4">
                  <c:v>1.276</c:v>
                </c:pt>
                <c:pt idx="5">
                  <c:v>1.431</c:v>
                </c:pt>
                <c:pt idx="6">
                  <c:v>2.813</c:v>
                </c:pt>
                <c:pt idx="7">
                  <c:v>5.63</c:v>
                </c:pt>
                <c:pt idx="8">
                  <c:v>13</c:v>
                </c:pt>
                <c:pt idx="9">
                  <c:v>35.4</c:v>
                </c:pt>
                <c:pt idx="10">
                  <c:v>68.2</c:v>
                </c:pt>
                <c:pt idx="11">
                  <c:v>64.4</c:v>
                </c:pt>
              </c:numCache>
            </c:numRef>
          </c:val>
          <c:smooth val="1"/>
        </c:ser>
        <c:hiLowLines>
          <c:spPr>
            <a:ln>
              <a:noFill/>
            </a:ln>
          </c:spPr>
        </c:hiLowLines>
        <c:marker val="1"/>
        <c:axId val="51820138"/>
        <c:axId val="20252836"/>
      </c:lineChart>
      <c:catAx>
        <c:axId val="51820138"/>
        <c:scaling>
          <c:orientation val="minMax"/>
        </c:scaling>
        <c:delete val="0"/>
        <c:axPos val="b"/>
        <c:numFmt formatCode="YYYY/MM/DD" sourceLinked="1"/>
        <c:majorTickMark val="out"/>
        <c:minorTickMark val="none"/>
        <c:tickLblPos val="nextTo"/>
        <c:spPr>
          <a:ln w="9360">
            <a:solidFill>
              <a:srgbClr val="b3b3b3"/>
            </a:solidFill>
            <a:round/>
          </a:ln>
        </c:spPr>
        <c:txPr>
          <a:bodyPr/>
          <a:lstStyle/>
          <a:p>
            <a:pPr>
              <a:defRPr b="0" sz="1000" spc="-1" strike="noStrike">
                <a:solidFill>
                  <a:srgbClr val="000000"/>
                </a:solidFill>
                <a:latin typeface="Arial"/>
                <a:ea typeface="DejaVu Sans"/>
              </a:defRPr>
            </a:pPr>
          </a:p>
        </c:txPr>
        <c:crossAx val="20252836"/>
        <c:crosses val="autoZero"/>
        <c:auto val="1"/>
        <c:lblAlgn val="ctr"/>
        <c:lblOffset val="100"/>
      </c:catAx>
      <c:valAx>
        <c:axId val="20252836"/>
        <c:scaling>
          <c:orientation val="minMax"/>
        </c:scaling>
        <c:delete val="0"/>
        <c:axPos val="l"/>
        <c:majorGridlines>
          <c:spPr>
            <a:ln w="9360">
              <a:solidFill>
                <a:srgbClr val="b3b3b3"/>
              </a:solidFill>
              <a:round/>
            </a:ln>
          </c:spPr>
        </c:majorGridlines>
        <c:numFmt formatCode="General" sourceLinked="0"/>
        <c:majorTickMark val="out"/>
        <c:minorTickMark val="none"/>
        <c:tickLblPos val="nextTo"/>
        <c:spPr>
          <a:ln w="9360">
            <a:solidFill>
              <a:srgbClr val="b3b3b3"/>
            </a:solidFill>
            <a:round/>
          </a:ln>
        </c:spPr>
        <c:txPr>
          <a:bodyPr/>
          <a:lstStyle/>
          <a:p>
            <a:pPr>
              <a:defRPr b="0" sz="1000" spc="-1" strike="noStrike">
                <a:solidFill>
                  <a:srgbClr val="000000"/>
                </a:solidFill>
                <a:latin typeface="Arial"/>
                <a:ea typeface="DejaVu Sans"/>
              </a:defRPr>
            </a:pPr>
          </a:p>
        </c:txPr>
        <c:crossAx val="51820138"/>
        <c:crosses val="autoZero"/>
        <c:crossBetween val="midCat"/>
      </c:valAx>
      <c:spPr>
        <a:noFill/>
        <a:ln>
          <a:solidFill>
            <a:srgbClr val="b3b3b3"/>
          </a:solidFill>
        </a:ln>
      </c:spPr>
    </c:plotArea>
    <c:legend>
      <c:legendPos val="r"/>
      <c:overlay val="0"/>
      <c:spPr>
        <a:noFill/>
        <a:ln>
          <a:noFill/>
        </a:ln>
      </c:spPr>
      <c:txPr>
        <a:bodyPr/>
        <a:lstStyle/>
        <a:p>
          <a:pPr>
            <a:defRPr b="0" sz="1000" spc="-1" strike="noStrike">
              <a:solidFill>
                <a:srgbClr val="000000"/>
              </a:solidFill>
              <a:latin typeface="Arial"/>
              <a:ea typeface="DejaVu Sans"/>
            </a:defRPr>
          </a:pPr>
        </a:p>
      </c:txPr>
    </c:legend>
    <c:plotVisOnly val="1"/>
    <c:dispBlanksAs val="gap"/>
  </c:chart>
  <c:spPr>
    <a:solidFill>
      <a:srgbClr val="ffffff"/>
    </a:solidFill>
    <a:ln>
      <a:noFill/>
    </a:ln>
  </c:spPr>
</c:chartSpace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CA" sz="4400" spc="-1" strike="noStrike">
              <a:latin typeface="Arial"/>
            </a:endParaRPr>
          </a:p>
        </p:txBody>
      </p:sp>
      <p:sp>
        <p:nvSpPr>
          <p:cNvPr id="2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CA" sz="3200" spc="-1" strike="noStrike">
              <a:latin typeface="Arial"/>
            </a:endParaRPr>
          </a:p>
        </p:txBody>
      </p:sp>
      <p:sp>
        <p:nvSpPr>
          <p:cNvPr id="27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CA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CA" sz="4400" spc="-1" strike="noStrike">
              <a:latin typeface="Arial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CA" sz="3200" spc="-1" strike="noStrike">
              <a:latin typeface="Arial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CA" sz="3200" spc="-1" strike="noStrike">
              <a:latin typeface="Arial"/>
            </a:endParaRPr>
          </a:p>
        </p:txBody>
      </p:sp>
      <p:sp>
        <p:nvSpPr>
          <p:cNvPr id="31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CA" sz="3200" spc="-1" strike="noStrike">
              <a:latin typeface="Arial"/>
            </a:endParaRPr>
          </a:p>
        </p:txBody>
      </p:sp>
      <p:sp>
        <p:nvSpPr>
          <p:cNvPr id="32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CA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CA" sz="4400" spc="-1" strike="noStrike">
              <a:latin typeface="Arial"/>
            </a:endParaRPr>
          </a:p>
        </p:txBody>
      </p:sp>
      <p:sp>
        <p:nvSpPr>
          <p:cNvPr id="3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CA" sz="3200" spc="-1" strike="noStrike">
              <a:latin typeface="Arial"/>
            </a:endParaRPr>
          </a:p>
        </p:txBody>
      </p:sp>
      <p:sp>
        <p:nvSpPr>
          <p:cNvPr id="35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CA" sz="3200" spc="-1" strike="noStrike">
              <a:latin typeface="Arial"/>
            </a:endParaRPr>
          </a:p>
        </p:txBody>
      </p:sp>
      <p:sp>
        <p:nvSpPr>
          <p:cNvPr id="36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CA" sz="3200" spc="-1" strike="noStrike">
              <a:latin typeface="Arial"/>
            </a:endParaRPr>
          </a:p>
        </p:txBody>
      </p:sp>
      <p:sp>
        <p:nvSpPr>
          <p:cNvPr id="37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CA" sz="3200" spc="-1" strike="noStrike">
              <a:latin typeface="Arial"/>
            </a:endParaRPr>
          </a:p>
        </p:txBody>
      </p:sp>
      <p:sp>
        <p:nvSpPr>
          <p:cNvPr id="38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CA" sz="3200" spc="-1" strike="noStrike">
              <a:latin typeface="Arial"/>
            </a:endParaRPr>
          </a:p>
        </p:txBody>
      </p:sp>
      <p:sp>
        <p:nvSpPr>
          <p:cNvPr id="39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CA" sz="3200" spc="-1" strike="noStrike"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CA" sz="4400" spc="-1" strike="noStrike">
              <a:latin typeface="Arial"/>
            </a:endParaRPr>
          </a:p>
        </p:txBody>
      </p:sp>
      <p:sp>
        <p:nvSpPr>
          <p:cNvPr id="46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CA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CA" sz="4400" spc="-1" strike="noStrike">
              <a:latin typeface="Arial"/>
            </a:endParaRPr>
          </a:p>
        </p:txBody>
      </p:sp>
      <p:sp>
        <p:nvSpPr>
          <p:cNvPr id="4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CA" sz="3200" spc="-1" strike="noStrike"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CA" sz="4400" spc="-1" strike="noStrike"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CA" sz="3200" spc="-1" strike="noStrike">
              <a:latin typeface="Arial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CA" sz="3200" spc="-1" strike="noStrike"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CA" sz="4400" spc="-1" strike="noStrike"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CA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CA" sz="4400" spc="-1" strike="noStrike">
              <a:latin typeface="Arial"/>
            </a:endParaRPr>
          </a:p>
        </p:txBody>
      </p:sp>
      <p:sp>
        <p:nvSpPr>
          <p:cNvPr id="5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CA" sz="3200" spc="-1" strike="noStrike">
              <a:latin typeface="Arial"/>
            </a:endParaRPr>
          </a:p>
        </p:txBody>
      </p:sp>
      <p:sp>
        <p:nvSpPr>
          <p:cNvPr id="56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CA" sz="3200" spc="-1" strike="noStrike">
              <a:latin typeface="Arial"/>
            </a:endParaRPr>
          </a:p>
        </p:txBody>
      </p:sp>
      <p:sp>
        <p:nvSpPr>
          <p:cNvPr id="57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CA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CA" sz="4400" spc="-1" strike="noStrike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CA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CA" sz="4400" spc="-1" strike="noStrike">
              <a:latin typeface="Arial"/>
            </a:endParaRPr>
          </a:p>
        </p:txBody>
      </p:sp>
      <p:sp>
        <p:nvSpPr>
          <p:cNvPr id="5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CA" sz="3200" spc="-1" strike="noStrike">
              <a:latin typeface="Arial"/>
            </a:endParaRPr>
          </a:p>
        </p:txBody>
      </p:sp>
      <p:sp>
        <p:nvSpPr>
          <p:cNvPr id="60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CA" sz="3200" spc="-1" strike="noStrike">
              <a:latin typeface="Arial"/>
            </a:endParaRPr>
          </a:p>
        </p:txBody>
      </p:sp>
      <p:sp>
        <p:nvSpPr>
          <p:cNvPr id="61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CA" sz="3200" spc="-1" strike="noStrike"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CA" sz="4400" spc="-1" strike="noStrike">
              <a:latin typeface="Arial"/>
            </a:endParaRPr>
          </a:p>
        </p:txBody>
      </p:sp>
      <p:sp>
        <p:nvSpPr>
          <p:cNvPr id="6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CA" sz="3200" spc="-1" strike="noStrike">
              <a:latin typeface="Arial"/>
            </a:endParaRPr>
          </a:p>
        </p:txBody>
      </p:sp>
      <p:sp>
        <p:nvSpPr>
          <p:cNvPr id="64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CA" sz="3200" spc="-1" strike="noStrike">
              <a:latin typeface="Arial"/>
            </a:endParaRPr>
          </a:p>
        </p:txBody>
      </p:sp>
      <p:sp>
        <p:nvSpPr>
          <p:cNvPr id="65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CA" sz="3200" spc="-1" strike="noStrike"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CA" sz="4400" spc="-1" strike="noStrike">
              <a:latin typeface="Arial"/>
            </a:endParaRPr>
          </a:p>
        </p:txBody>
      </p:sp>
      <p:sp>
        <p:nvSpPr>
          <p:cNvPr id="6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CA" sz="3200" spc="-1" strike="noStrike">
              <a:latin typeface="Arial"/>
            </a:endParaRPr>
          </a:p>
        </p:txBody>
      </p:sp>
      <p:sp>
        <p:nvSpPr>
          <p:cNvPr id="68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CA" sz="3200" spc="-1" strike="noStrike"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CA" sz="4400" spc="-1" strike="noStrike"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CA" sz="3200" spc="-1" strike="noStrike"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CA" sz="3200" spc="-1" strike="noStrike"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CA" sz="3200" spc="-1" strike="noStrike">
              <a:latin typeface="Arial"/>
            </a:endParaRPr>
          </a:p>
        </p:txBody>
      </p:sp>
      <p:sp>
        <p:nvSpPr>
          <p:cNvPr id="73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CA" sz="3200" spc="-1" strike="noStrike"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CA" sz="4400" spc="-1" strike="noStrike">
              <a:latin typeface="Arial"/>
            </a:endParaRPr>
          </a:p>
        </p:txBody>
      </p:sp>
      <p:sp>
        <p:nvSpPr>
          <p:cNvPr id="7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CA" sz="3200" spc="-1" strike="noStrike">
              <a:latin typeface="Arial"/>
            </a:endParaRPr>
          </a:p>
        </p:txBody>
      </p:sp>
      <p:sp>
        <p:nvSpPr>
          <p:cNvPr id="76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CA" sz="3200" spc="-1" strike="noStrike">
              <a:latin typeface="Arial"/>
            </a:endParaRPr>
          </a:p>
        </p:txBody>
      </p:sp>
      <p:sp>
        <p:nvSpPr>
          <p:cNvPr id="77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CA" sz="3200" spc="-1" strike="noStrike">
              <a:latin typeface="Arial"/>
            </a:endParaRPr>
          </a:p>
        </p:txBody>
      </p:sp>
      <p:sp>
        <p:nvSpPr>
          <p:cNvPr id="78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CA" sz="3200" spc="-1" strike="noStrike">
              <a:latin typeface="Arial"/>
            </a:endParaRPr>
          </a:p>
        </p:txBody>
      </p:sp>
      <p:sp>
        <p:nvSpPr>
          <p:cNvPr id="79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CA" sz="3200" spc="-1" strike="noStrike">
              <a:latin typeface="Arial"/>
            </a:endParaRPr>
          </a:p>
        </p:txBody>
      </p:sp>
      <p:sp>
        <p:nvSpPr>
          <p:cNvPr id="80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CA" sz="3200" spc="-1" strike="noStrike">
              <a:latin typeface="Arial"/>
            </a:endParaRPr>
          </a:p>
        </p:txBody>
      </p:sp>
    </p:spTree>
  </p:cSld>
</p:sldLayout>
</file>

<file path=ppt/slideLayouts/slideLayout2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2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CA" sz="4400" spc="-1" strike="noStrike">
              <a:latin typeface="Arial"/>
            </a:endParaRPr>
          </a:p>
        </p:txBody>
      </p:sp>
      <p:sp>
        <p:nvSpPr>
          <p:cNvPr id="85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CA" sz="3200" spc="-1" strike="noStrike">
              <a:latin typeface="Arial"/>
            </a:endParaRPr>
          </a:p>
        </p:txBody>
      </p:sp>
    </p:spTree>
  </p:cSld>
</p:sldLayout>
</file>

<file path=ppt/slideLayouts/slideLayout2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CA" sz="4400" spc="-1" strike="noStrike">
              <a:latin typeface="Arial"/>
            </a:endParaRPr>
          </a:p>
        </p:txBody>
      </p:sp>
      <p:sp>
        <p:nvSpPr>
          <p:cNvPr id="8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CA" sz="3200" spc="-1" strike="noStrike">
              <a:latin typeface="Arial"/>
            </a:endParaRPr>
          </a:p>
        </p:txBody>
      </p:sp>
    </p:spTree>
  </p:cSld>
</p:sldLayout>
</file>

<file path=ppt/slideLayouts/slideLayout2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CA" sz="4400" spc="-1" strike="noStrike">
              <a:latin typeface="Arial"/>
            </a:endParaRPr>
          </a:p>
        </p:txBody>
      </p:sp>
      <p:sp>
        <p:nvSpPr>
          <p:cNvPr id="8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CA" sz="3200" spc="-1" strike="noStrike">
              <a:latin typeface="Arial"/>
            </a:endParaRPr>
          </a:p>
        </p:txBody>
      </p:sp>
      <p:sp>
        <p:nvSpPr>
          <p:cNvPr id="90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CA" sz="3200" spc="-1" strike="noStrike">
              <a:latin typeface="Arial"/>
            </a:endParaRPr>
          </a:p>
        </p:txBody>
      </p:sp>
    </p:spTree>
  </p:cSld>
</p:sldLayout>
</file>

<file path=ppt/slideLayouts/slideLayout2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CA" sz="44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CA" sz="4400" spc="-1" strike="noStrike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CA" sz="3200" spc="-1" strike="noStrike">
              <a:latin typeface="Arial"/>
            </a:endParaRPr>
          </a:p>
        </p:txBody>
      </p:sp>
    </p:spTree>
  </p:cSld>
</p:sldLayout>
</file>

<file path=ppt/slideLayouts/slideLayout3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CA" sz="3200" spc="-1" strike="noStrike">
              <a:latin typeface="Arial"/>
            </a:endParaRPr>
          </a:p>
        </p:txBody>
      </p:sp>
    </p:spTree>
  </p:cSld>
</p:sldLayout>
</file>

<file path=ppt/slideLayouts/slideLayout3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CA" sz="4400" spc="-1" strike="noStrike">
              <a:latin typeface="Arial"/>
            </a:endParaRPr>
          </a:p>
        </p:txBody>
      </p:sp>
      <p:sp>
        <p:nvSpPr>
          <p:cNvPr id="9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CA" sz="3200" spc="-1" strike="noStrike">
              <a:latin typeface="Arial"/>
            </a:endParaRPr>
          </a:p>
        </p:txBody>
      </p:sp>
      <p:sp>
        <p:nvSpPr>
          <p:cNvPr id="95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CA" sz="3200" spc="-1" strike="noStrike">
              <a:latin typeface="Arial"/>
            </a:endParaRPr>
          </a:p>
        </p:txBody>
      </p:sp>
      <p:sp>
        <p:nvSpPr>
          <p:cNvPr id="96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CA" sz="3200" spc="-1" strike="noStrike">
              <a:latin typeface="Arial"/>
            </a:endParaRPr>
          </a:p>
        </p:txBody>
      </p:sp>
    </p:spTree>
  </p:cSld>
</p:sldLayout>
</file>

<file path=ppt/slideLayouts/slideLayout3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CA" sz="4400" spc="-1" strike="noStrike">
              <a:latin typeface="Arial"/>
            </a:endParaRPr>
          </a:p>
        </p:txBody>
      </p:sp>
      <p:sp>
        <p:nvSpPr>
          <p:cNvPr id="9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CA" sz="3200" spc="-1" strike="noStrike">
              <a:latin typeface="Arial"/>
            </a:endParaRPr>
          </a:p>
        </p:txBody>
      </p:sp>
      <p:sp>
        <p:nvSpPr>
          <p:cNvPr id="99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CA" sz="3200" spc="-1" strike="noStrike">
              <a:latin typeface="Arial"/>
            </a:endParaRPr>
          </a:p>
        </p:txBody>
      </p:sp>
      <p:sp>
        <p:nvSpPr>
          <p:cNvPr id="100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CA" sz="3200" spc="-1" strike="noStrike">
              <a:latin typeface="Arial"/>
            </a:endParaRPr>
          </a:p>
        </p:txBody>
      </p:sp>
    </p:spTree>
  </p:cSld>
</p:sldLayout>
</file>

<file path=ppt/slideLayouts/slideLayout3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CA" sz="4400" spc="-1" strike="noStrike">
              <a:latin typeface="Arial"/>
            </a:endParaRPr>
          </a:p>
        </p:txBody>
      </p:sp>
      <p:sp>
        <p:nvSpPr>
          <p:cNvPr id="10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CA" sz="3200" spc="-1" strike="noStrike">
              <a:latin typeface="Arial"/>
            </a:endParaRPr>
          </a:p>
        </p:txBody>
      </p:sp>
      <p:sp>
        <p:nvSpPr>
          <p:cNvPr id="103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CA" sz="3200" spc="-1" strike="noStrike">
              <a:latin typeface="Arial"/>
            </a:endParaRPr>
          </a:p>
        </p:txBody>
      </p:sp>
      <p:sp>
        <p:nvSpPr>
          <p:cNvPr id="104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CA" sz="3200" spc="-1" strike="noStrike">
              <a:latin typeface="Arial"/>
            </a:endParaRPr>
          </a:p>
        </p:txBody>
      </p:sp>
    </p:spTree>
  </p:cSld>
</p:sldLayout>
</file>

<file path=ppt/slideLayouts/slideLayout3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CA" sz="4400" spc="-1" strike="noStrike">
              <a:latin typeface="Arial"/>
            </a:endParaRPr>
          </a:p>
        </p:txBody>
      </p:sp>
      <p:sp>
        <p:nvSpPr>
          <p:cNvPr id="10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CA" sz="3200" spc="-1" strike="noStrike">
              <a:latin typeface="Arial"/>
            </a:endParaRPr>
          </a:p>
        </p:txBody>
      </p:sp>
      <p:sp>
        <p:nvSpPr>
          <p:cNvPr id="107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CA" sz="3200" spc="-1" strike="noStrike">
              <a:latin typeface="Arial"/>
            </a:endParaRPr>
          </a:p>
        </p:txBody>
      </p:sp>
    </p:spTree>
  </p:cSld>
</p:sldLayout>
</file>

<file path=ppt/slideLayouts/slideLayout3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CA" sz="4400" spc="-1" strike="noStrike">
              <a:latin typeface="Arial"/>
            </a:endParaRPr>
          </a:p>
        </p:txBody>
      </p:sp>
      <p:sp>
        <p:nvSpPr>
          <p:cNvPr id="10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CA" sz="3200" spc="-1" strike="noStrike">
              <a:latin typeface="Arial"/>
            </a:endParaRPr>
          </a:p>
        </p:txBody>
      </p:sp>
      <p:sp>
        <p:nvSpPr>
          <p:cNvPr id="110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CA" sz="3200" spc="-1" strike="noStrike">
              <a:latin typeface="Arial"/>
            </a:endParaRPr>
          </a:p>
        </p:txBody>
      </p:sp>
      <p:sp>
        <p:nvSpPr>
          <p:cNvPr id="111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CA" sz="3200" spc="-1" strike="noStrike">
              <a:latin typeface="Arial"/>
            </a:endParaRPr>
          </a:p>
        </p:txBody>
      </p:sp>
      <p:sp>
        <p:nvSpPr>
          <p:cNvPr id="112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CA" sz="3200" spc="-1" strike="noStrike">
              <a:latin typeface="Arial"/>
            </a:endParaRPr>
          </a:p>
        </p:txBody>
      </p:sp>
    </p:spTree>
  </p:cSld>
</p:sldLayout>
</file>

<file path=ppt/slideLayouts/slideLayout3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CA" sz="4400" spc="-1" strike="noStrike">
              <a:latin typeface="Arial"/>
            </a:endParaRPr>
          </a:p>
        </p:txBody>
      </p:sp>
      <p:sp>
        <p:nvSpPr>
          <p:cNvPr id="11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CA" sz="3200" spc="-1" strike="noStrike">
              <a:latin typeface="Arial"/>
            </a:endParaRPr>
          </a:p>
        </p:txBody>
      </p:sp>
      <p:sp>
        <p:nvSpPr>
          <p:cNvPr id="115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CA" sz="3200" spc="-1" strike="noStrike">
              <a:latin typeface="Arial"/>
            </a:endParaRPr>
          </a:p>
        </p:txBody>
      </p:sp>
      <p:sp>
        <p:nvSpPr>
          <p:cNvPr id="116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CA" sz="3200" spc="-1" strike="noStrike">
              <a:latin typeface="Arial"/>
            </a:endParaRPr>
          </a:p>
        </p:txBody>
      </p:sp>
      <p:sp>
        <p:nvSpPr>
          <p:cNvPr id="117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CA" sz="3200" spc="-1" strike="noStrike">
              <a:latin typeface="Arial"/>
            </a:endParaRPr>
          </a:p>
        </p:txBody>
      </p:sp>
      <p:sp>
        <p:nvSpPr>
          <p:cNvPr id="118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CA" sz="3200" spc="-1" strike="noStrike">
              <a:latin typeface="Arial"/>
            </a:endParaRPr>
          </a:p>
        </p:txBody>
      </p:sp>
      <p:sp>
        <p:nvSpPr>
          <p:cNvPr id="119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CA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CA" sz="4400" spc="-1" strike="noStrike">
              <a:latin typeface="Arial"/>
            </a:endParaRPr>
          </a:p>
        </p:txBody>
      </p:sp>
      <p:sp>
        <p:nvSpPr>
          <p:cNvPr id="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CA" sz="3200" spc="-1" strike="noStrike">
              <a:latin typeface="Arial"/>
            </a:endParaRPr>
          </a:p>
        </p:txBody>
      </p:sp>
      <p:sp>
        <p:nvSpPr>
          <p:cNvPr id="10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CA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CA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CA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CA" sz="4400" spc="-1" strike="noStrike">
              <a:latin typeface="Arial"/>
            </a:endParaRPr>
          </a:p>
        </p:txBody>
      </p:sp>
      <p:sp>
        <p:nvSpPr>
          <p:cNvPr id="1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CA" sz="3200" spc="-1" strike="noStrike">
              <a:latin typeface="Arial"/>
            </a:endParaRPr>
          </a:p>
        </p:txBody>
      </p:sp>
      <p:sp>
        <p:nvSpPr>
          <p:cNvPr id="15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CA" sz="3200" spc="-1" strike="noStrike">
              <a:latin typeface="Arial"/>
            </a:endParaRPr>
          </a:p>
        </p:txBody>
      </p:sp>
      <p:sp>
        <p:nvSpPr>
          <p:cNvPr id="16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CA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CA" sz="4400" spc="-1" strike="noStrike">
              <a:latin typeface="Arial"/>
            </a:endParaRPr>
          </a:p>
        </p:txBody>
      </p:sp>
      <p:sp>
        <p:nvSpPr>
          <p:cNvPr id="1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CA" sz="3200" spc="-1" strike="noStrike">
              <a:latin typeface="Arial"/>
            </a:endParaRPr>
          </a:p>
        </p:txBody>
      </p:sp>
      <p:sp>
        <p:nvSpPr>
          <p:cNvPr id="19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CA" sz="3200" spc="-1" strike="noStrike">
              <a:latin typeface="Arial"/>
            </a:endParaRPr>
          </a:p>
        </p:txBody>
      </p:sp>
      <p:sp>
        <p:nvSpPr>
          <p:cNvPr id="20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CA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CA" sz="4400" spc="-1" strike="noStrike">
              <a:latin typeface="Arial"/>
            </a:endParaRPr>
          </a:p>
        </p:txBody>
      </p:sp>
      <p:sp>
        <p:nvSpPr>
          <p:cNvPr id="2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CA" sz="3200" spc="-1" strike="noStrike">
              <a:latin typeface="Arial"/>
            </a:endParaRPr>
          </a:p>
        </p:txBody>
      </p:sp>
      <p:sp>
        <p:nvSpPr>
          <p:cNvPr id="23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CA" sz="3200" spc="-1" strike="noStrike">
              <a:latin typeface="Arial"/>
            </a:endParaRPr>
          </a:p>
        </p:txBody>
      </p:sp>
      <p:sp>
        <p:nvSpPr>
          <p:cNvPr id="24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CA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image" Target="../media/image2.jpeg"/><Relationship Id="rId4" Type="http://schemas.openxmlformats.org/officeDocument/2006/relationships/slideLayout" Target="../slideLayouts/slideLayout1.xml"/><Relationship Id="rId5" Type="http://schemas.openxmlformats.org/officeDocument/2006/relationships/slideLayout" Target="../slideLayouts/slideLayout2.xml"/><Relationship Id="rId6" Type="http://schemas.openxmlformats.org/officeDocument/2006/relationships/slideLayout" Target="../slideLayouts/slideLayout3.xml"/><Relationship Id="rId7" Type="http://schemas.openxmlformats.org/officeDocument/2006/relationships/slideLayout" Target="../slideLayouts/slideLayout4.xml"/><Relationship Id="rId8" Type="http://schemas.openxmlformats.org/officeDocument/2006/relationships/slideLayout" Target="../slideLayouts/slideLayout5.xml"/><Relationship Id="rId9" Type="http://schemas.openxmlformats.org/officeDocument/2006/relationships/slideLayout" Target="../slideLayouts/slideLayout6.xml"/><Relationship Id="rId10" Type="http://schemas.openxmlformats.org/officeDocument/2006/relationships/slideLayout" Target="../slideLayouts/slideLayout7.xml"/><Relationship Id="rId11" Type="http://schemas.openxmlformats.org/officeDocument/2006/relationships/slideLayout" Target="../slideLayouts/slideLayout8.xml"/><Relationship Id="rId12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0.xml"/><Relationship Id="rId14" Type="http://schemas.openxmlformats.org/officeDocument/2006/relationships/slideLayout" Target="../slideLayouts/slideLayout11.xml"/><Relationship Id="rId15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3.png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Relationship Id="rId9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4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image" Target="../media/image4.png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3.xml"/><Relationship Id="rId12" Type="http://schemas.openxmlformats.org/officeDocument/2006/relationships/slideLayout" Target="../slideLayouts/slideLayout34.xml"/><Relationship Id="rId13" Type="http://schemas.openxmlformats.org/officeDocument/2006/relationships/slideLayout" Target="../slideLayouts/slideLayout35.xml"/><Relationship Id="rId14" Type="http://schemas.openxmlformats.org/officeDocument/2006/relationships/slideLayout" Target="../slideLayouts/slideLayout36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34d6ce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0" name="Picture 2" descr=""/>
          <p:cNvPicPr/>
          <p:nvPr/>
        </p:nvPicPr>
        <p:blipFill>
          <a:blip r:embed="rId2"/>
          <a:stretch/>
        </p:blipFill>
        <p:spPr>
          <a:xfrm>
            <a:off x="4945320" y="1639440"/>
            <a:ext cx="2298600" cy="1324440"/>
          </a:xfrm>
          <a:prstGeom prst="rect">
            <a:avLst/>
          </a:prstGeom>
          <a:ln>
            <a:noFill/>
          </a:ln>
        </p:spPr>
      </p:pic>
      <p:pic>
        <p:nvPicPr>
          <p:cNvPr id="1" name="Picture 1" descr=""/>
          <p:cNvPicPr/>
          <p:nvPr/>
        </p:nvPicPr>
        <p:blipFill>
          <a:blip r:embed="rId3"/>
          <a:stretch/>
        </p:blipFill>
        <p:spPr>
          <a:xfrm>
            <a:off x="5406480" y="5432040"/>
            <a:ext cx="1375920" cy="946080"/>
          </a:xfrm>
          <a:prstGeom prst="rect">
            <a:avLst/>
          </a:prstGeom>
          <a:ln>
            <a:noFill/>
          </a:ln>
        </p:spPr>
      </p:pic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b="0" lang="en-CA" sz="4400" spc="-1" strike="noStrike">
                <a:latin typeface="Arial"/>
              </a:rPr>
              <a:t>Cl</a:t>
            </a:r>
            <a:r>
              <a:rPr b="0" lang="en-CA" sz="4400" spc="-1" strike="noStrike">
                <a:latin typeface="Arial"/>
              </a:rPr>
              <a:t>ic</a:t>
            </a:r>
            <a:r>
              <a:rPr b="0" lang="en-CA" sz="4400" spc="-1" strike="noStrike">
                <a:latin typeface="Arial"/>
              </a:rPr>
              <a:t>k </a:t>
            </a:r>
            <a:r>
              <a:rPr b="0" lang="en-CA" sz="4400" spc="-1" strike="noStrike">
                <a:latin typeface="Arial"/>
              </a:rPr>
              <a:t>to </a:t>
            </a:r>
            <a:r>
              <a:rPr b="0" lang="en-CA" sz="4400" spc="-1" strike="noStrike">
                <a:latin typeface="Arial"/>
              </a:rPr>
              <a:t>e</a:t>
            </a:r>
            <a:r>
              <a:rPr b="0" lang="en-CA" sz="4400" spc="-1" strike="noStrike">
                <a:latin typeface="Arial"/>
              </a:rPr>
              <a:t>dit </a:t>
            </a:r>
            <a:r>
              <a:rPr b="0" lang="en-CA" sz="4400" spc="-1" strike="noStrike">
                <a:latin typeface="Arial"/>
              </a:rPr>
              <a:t>th</a:t>
            </a:r>
            <a:r>
              <a:rPr b="0" lang="en-CA" sz="4400" spc="-1" strike="noStrike">
                <a:latin typeface="Arial"/>
              </a:rPr>
              <a:t>e </a:t>
            </a:r>
            <a:r>
              <a:rPr b="0" lang="en-CA" sz="4400" spc="-1" strike="noStrike">
                <a:latin typeface="Arial"/>
              </a:rPr>
              <a:t>titl</a:t>
            </a:r>
            <a:r>
              <a:rPr b="0" lang="en-CA" sz="4400" spc="-1" strike="noStrike">
                <a:latin typeface="Arial"/>
              </a:rPr>
              <a:t>e </a:t>
            </a:r>
            <a:r>
              <a:rPr b="0" lang="en-CA" sz="4400" spc="-1" strike="noStrike">
                <a:latin typeface="Arial"/>
              </a:rPr>
              <a:t>te</a:t>
            </a:r>
            <a:r>
              <a:rPr b="0" lang="en-CA" sz="4400" spc="-1" strike="noStrike">
                <a:latin typeface="Arial"/>
              </a:rPr>
              <a:t>xt </a:t>
            </a:r>
            <a:r>
              <a:rPr b="0" lang="en-CA" sz="4400" spc="-1" strike="noStrike">
                <a:latin typeface="Arial"/>
              </a:rPr>
              <a:t>fo</a:t>
            </a:r>
            <a:r>
              <a:rPr b="0" lang="en-CA" sz="4400" spc="-1" strike="noStrike">
                <a:latin typeface="Arial"/>
              </a:rPr>
              <a:t>r</a:t>
            </a:r>
            <a:r>
              <a:rPr b="0" lang="en-CA" sz="4400" spc="-1" strike="noStrike">
                <a:latin typeface="Arial"/>
              </a:rPr>
              <a:t>m</a:t>
            </a:r>
            <a:r>
              <a:rPr b="0" lang="en-CA" sz="4400" spc="-1" strike="noStrike">
                <a:latin typeface="Arial"/>
              </a:rPr>
              <a:t>at</a:t>
            </a:r>
            <a:endParaRPr b="0" lang="en-CA" sz="4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CA" sz="3200" spc="-1" strike="noStrike">
                <a:latin typeface="Arial"/>
              </a:rPr>
              <a:t>Click to edit the outline text format</a:t>
            </a:r>
            <a:endParaRPr b="0" lang="en-CA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CA" sz="2800" spc="-1" strike="noStrike">
                <a:latin typeface="Arial"/>
              </a:rPr>
              <a:t>Second Outline Level</a:t>
            </a:r>
            <a:endParaRPr b="0" lang="en-CA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CA" sz="2400" spc="-1" strike="noStrike">
                <a:latin typeface="Arial"/>
              </a:rPr>
              <a:t>Third Outline Level</a:t>
            </a:r>
            <a:endParaRPr b="0" lang="en-CA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CA" sz="2000" spc="-1" strike="noStrike">
                <a:latin typeface="Arial"/>
              </a:rPr>
              <a:t>Fourth Outline Level</a:t>
            </a:r>
            <a:endParaRPr b="0" lang="en-CA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CA" sz="2000" spc="-1" strike="noStrike">
                <a:latin typeface="Arial"/>
              </a:rPr>
              <a:t>Fifth Outline Level</a:t>
            </a:r>
            <a:endParaRPr b="0" lang="en-CA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CA" sz="2000" spc="-1" strike="noStrike">
                <a:latin typeface="Arial"/>
              </a:rPr>
              <a:t>Sixth Outline Level</a:t>
            </a:r>
            <a:endParaRPr b="0" lang="en-CA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CA" sz="2000" spc="-1" strike="noStrike">
                <a:latin typeface="Arial"/>
              </a:rPr>
              <a:t>Seventh Outline Level</a:t>
            </a:r>
            <a:endParaRPr b="0" lang="en-CA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4"/>
    <p:sldLayoutId id="2147483650" r:id="rId5"/>
    <p:sldLayoutId id="2147483651" r:id="rId6"/>
    <p:sldLayoutId id="2147483652" r:id="rId7"/>
    <p:sldLayoutId id="2147483653" r:id="rId8"/>
    <p:sldLayoutId id="2147483654" r:id="rId9"/>
    <p:sldLayoutId id="2147483655" r:id="rId10"/>
    <p:sldLayoutId id="2147483656" r:id="rId11"/>
    <p:sldLayoutId id="2147483657" r:id="rId12"/>
    <p:sldLayoutId id="2147483658" r:id="rId13"/>
    <p:sldLayoutId id="2147483659" r:id="rId14"/>
    <p:sldLayoutId id="2147483660" r:id="rId15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CustomShape 1"/>
          <p:cNvSpPr/>
          <p:nvPr/>
        </p:nvSpPr>
        <p:spPr>
          <a:xfrm>
            <a:off x="0" y="6420960"/>
            <a:ext cx="12189240" cy="434160"/>
          </a:xfrm>
          <a:prstGeom prst="rect">
            <a:avLst/>
          </a:prstGeom>
          <a:solidFill>
            <a:srgbClr val="34d6ce"/>
          </a:solidFill>
          <a:ln w="12600"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41" name="Picture 2" descr=""/>
          <p:cNvPicPr/>
          <p:nvPr/>
        </p:nvPicPr>
        <p:blipFill>
          <a:blip r:embed="rId2"/>
          <a:stretch/>
        </p:blipFill>
        <p:spPr>
          <a:xfrm>
            <a:off x="10485360" y="200880"/>
            <a:ext cx="1398960" cy="805680"/>
          </a:xfrm>
          <a:prstGeom prst="rect">
            <a:avLst/>
          </a:prstGeom>
          <a:ln>
            <a:noFill/>
          </a:ln>
        </p:spPr>
      </p:pic>
      <p:sp>
        <p:nvSpPr>
          <p:cNvPr id="42" name="CustomShape 2"/>
          <p:cNvSpPr/>
          <p:nvPr/>
        </p:nvSpPr>
        <p:spPr>
          <a:xfrm>
            <a:off x="10300320" y="6482880"/>
            <a:ext cx="1797120" cy="300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 algn="r">
              <a:lnSpc>
                <a:spcPct val="100000"/>
              </a:lnSpc>
            </a:pPr>
            <a:r>
              <a:rPr b="1" lang="en-CA" sz="1400" spc="-1" strike="noStrike">
                <a:solidFill>
                  <a:srgbClr val="ffffff"/>
                </a:solidFill>
                <a:latin typeface="Calibri Light"/>
                <a:ea typeface="DejaVu Sans"/>
              </a:rPr>
              <a:t>whamcloud.com</a:t>
            </a:r>
            <a:endParaRPr b="0" lang="en-CA" sz="1400" spc="-1" strike="noStrike">
              <a:latin typeface="Arial"/>
            </a:endParaRPr>
          </a:p>
        </p:txBody>
      </p:sp>
      <p:sp>
        <p:nvSpPr>
          <p:cNvPr id="43" name="PlaceHolder 3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b="0" lang="en-CA" sz="4400" spc="-1" strike="noStrike">
                <a:latin typeface="Arial"/>
              </a:rPr>
              <a:t>Click to edit the title text format</a:t>
            </a:r>
            <a:endParaRPr b="0" lang="en-CA" sz="4400" spc="-1" strike="noStrike">
              <a:latin typeface="Arial"/>
            </a:endParaRPr>
          </a:p>
        </p:txBody>
      </p:sp>
      <p:sp>
        <p:nvSpPr>
          <p:cNvPr id="44" name="PlaceHolder 4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CA" sz="3200" spc="-1" strike="noStrike">
                <a:latin typeface="Arial"/>
              </a:rPr>
              <a:t>Click to edit the outline text format</a:t>
            </a:r>
            <a:endParaRPr b="0" lang="en-CA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CA" sz="2800" spc="-1" strike="noStrike">
                <a:latin typeface="Arial"/>
              </a:rPr>
              <a:t>Second Outline Level</a:t>
            </a:r>
            <a:endParaRPr b="0" lang="en-CA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CA" sz="2400" spc="-1" strike="noStrike">
                <a:latin typeface="Arial"/>
              </a:rPr>
              <a:t>Third Outline Level</a:t>
            </a:r>
            <a:endParaRPr b="0" lang="en-CA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CA" sz="2000" spc="-1" strike="noStrike">
                <a:latin typeface="Arial"/>
              </a:rPr>
              <a:t>Fourth Outline Level</a:t>
            </a:r>
            <a:endParaRPr b="0" lang="en-CA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CA" sz="2000" spc="-1" strike="noStrike">
                <a:latin typeface="Arial"/>
              </a:rPr>
              <a:t>Fifth Outline Level</a:t>
            </a:r>
            <a:endParaRPr b="0" lang="en-CA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CA" sz="2000" spc="-1" strike="noStrike">
                <a:latin typeface="Arial"/>
              </a:rPr>
              <a:t>Sixth Outline Level</a:t>
            </a:r>
            <a:endParaRPr b="0" lang="en-CA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CA" sz="2000" spc="-1" strike="noStrike">
                <a:latin typeface="Arial"/>
              </a:rPr>
              <a:t>Seventh Outline Level</a:t>
            </a:r>
            <a:endParaRPr b="0" lang="en-CA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34d6ce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" name="Picture 4" descr=""/>
          <p:cNvPicPr/>
          <p:nvPr/>
        </p:nvPicPr>
        <p:blipFill>
          <a:blip r:embed="rId2"/>
          <a:stretch/>
        </p:blipFill>
        <p:spPr>
          <a:xfrm>
            <a:off x="10485360" y="200880"/>
            <a:ext cx="1398960" cy="805680"/>
          </a:xfrm>
          <a:prstGeom prst="rect">
            <a:avLst/>
          </a:prstGeom>
          <a:ln>
            <a:noFill/>
          </a:ln>
        </p:spPr>
      </p:pic>
      <p:sp>
        <p:nvSpPr>
          <p:cNvPr id="8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b="0" lang="en-CA" sz="4400" spc="-1" strike="noStrike">
                <a:latin typeface="Arial"/>
              </a:rPr>
              <a:t>Click to edit the title text format</a:t>
            </a:r>
            <a:endParaRPr b="0" lang="en-CA" sz="4400" spc="-1" strike="noStrike">
              <a:latin typeface="Arial"/>
            </a:endParaRPr>
          </a:p>
        </p:txBody>
      </p:sp>
      <p:sp>
        <p:nvSpPr>
          <p:cNvPr id="8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CA" sz="3200" spc="-1" strike="noStrike">
                <a:latin typeface="Arial"/>
              </a:rPr>
              <a:t>Click to edit the outline text format</a:t>
            </a:r>
            <a:endParaRPr b="0" lang="en-CA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CA" sz="2800" spc="-1" strike="noStrike">
                <a:latin typeface="Arial"/>
              </a:rPr>
              <a:t>Second Outline Level</a:t>
            </a:r>
            <a:endParaRPr b="0" lang="en-CA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CA" sz="2400" spc="-1" strike="noStrike">
                <a:latin typeface="Arial"/>
              </a:rPr>
              <a:t>Third Outline Level</a:t>
            </a:r>
            <a:endParaRPr b="0" lang="en-CA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CA" sz="2000" spc="-1" strike="noStrike">
                <a:latin typeface="Arial"/>
              </a:rPr>
              <a:t>Fourth Outline Level</a:t>
            </a:r>
            <a:endParaRPr b="0" lang="en-CA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CA" sz="2000" spc="-1" strike="noStrike">
                <a:latin typeface="Arial"/>
              </a:rPr>
              <a:t>Fifth Outline Level</a:t>
            </a:r>
            <a:endParaRPr b="0" lang="en-CA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CA" sz="2000" spc="-1" strike="noStrike">
                <a:latin typeface="Arial"/>
              </a:rPr>
              <a:t>Sixth Outline Level</a:t>
            </a:r>
            <a:endParaRPr b="0" lang="en-CA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CA" sz="2000" spc="-1" strike="noStrike">
                <a:latin typeface="Arial"/>
              </a:rPr>
              <a:t>Seventh Outline Level</a:t>
            </a:r>
            <a:endParaRPr b="0" lang="en-CA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chart" Target="../charts/chart4.xml"/><Relationship Id="rId2" Type="http://schemas.openxmlformats.org/officeDocument/2006/relationships/slideLayout" Target="../slideLayouts/slideLayout13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CustomShape 1"/>
          <p:cNvSpPr/>
          <p:nvPr/>
        </p:nvSpPr>
        <p:spPr>
          <a:xfrm>
            <a:off x="1877760" y="3659400"/>
            <a:ext cx="8456040" cy="5403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b="1" lang="en-CA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EXAScaler LNet Multi-Rail</a:t>
            </a:r>
            <a:endParaRPr b="0" lang="en-CA" sz="32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CA" sz="32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en-CA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Amir Shehata</a:t>
            </a:r>
            <a:endParaRPr b="0" lang="en-CA" sz="1800" spc="-1" strike="noStrike">
              <a:latin typeface="Arial"/>
            </a:endParaRPr>
          </a:p>
        </p:txBody>
      </p:sp>
    </p:spTree>
  </p:cSld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CustomShape 1"/>
          <p:cNvSpPr/>
          <p:nvPr/>
        </p:nvSpPr>
        <p:spPr>
          <a:xfrm>
            <a:off x="1977840" y="1127520"/>
            <a:ext cx="1469880" cy="1251720"/>
          </a:xfrm>
          <a:prstGeom prst="roundRect">
            <a:avLst>
              <a:gd name="adj" fmla="val 16667"/>
            </a:avLst>
          </a:prstGeom>
          <a:noFill/>
          <a:ln cap="rnd" w="28440">
            <a:solidFill>
              <a:srgbClr val="000000"/>
            </a:solidFill>
            <a:custDash>
              <a:ds d="100000" sp="100000"/>
            </a:custDash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229" name="Line 2"/>
          <p:cNvSpPr/>
          <p:nvPr/>
        </p:nvSpPr>
        <p:spPr>
          <a:xfrm flipH="1" flipV="1">
            <a:off x="3166560" y="1919520"/>
            <a:ext cx="590040" cy="3595320"/>
          </a:xfrm>
          <a:prstGeom prst="line">
            <a:avLst/>
          </a:prstGeom>
          <a:ln w="38160">
            <a:solidFill>
              <a:srgbClr val="c3d6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230" name="Line 3"/>
          <p:cNvSpPr/>
          <p:nvPr/>
        </p:nvSpPr>
        <p:spPr>
          <a:xfrm flipV="1">
            <a:off x="1533240" y="1579320"/>
            <a:ext cx="717840" cy="16560"/>
          </a:xfrm>
          <a:prstGeom prst="line">
            <a:avLst/>
          </a:prstGeom>
          <a:ln w="38160">
            <a:solidFill>
              <a:srgbClr val="c3d6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231" name="Line 4"/>
          <p:cNvSpPr/>
          <p:nvPr/>
        </p:nvSpPr>
        <p:spPr>
          <a:xfrm flipV="1">
            <a:off x="1542960" y="1833480"/>
            <a:ext cx="747720" cy="452520"/>
          </a:xfrm>
          <a:prstGeom prst="line">
            <a:avLst/>
          </a:prstGeom>
          <a:ln w="38160">
            <a:solidFill>
              <a:srgbClr val="c3d6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232" name="Line 5"/>
          <p:cNvSpPr/>
          <p:nvPr/>
        </p:nvSpPr>
        <p:spPr>
          <a:xfrm flipV="1">
            <a:off x="1533240" y="1974960"/>
            <a:ext cx="684000" cy="1199880"/>
          </a:xfrm>
          <a:prstGeom prst="line">
            <a:avLst/>
          </a:prstGeom>
          <a:ln w="38160">
            <a:solidFill>
              <a:srgbClr val="c3d6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233" name="Line 6"/>
          <p:cNvSpPr/>
          <p:nvPr/>
        </p:nvSpPr>
        <p:spPr>
          <a:xfrm flipH="1" flipV="1">
            <a:off x="3229920" y="1936800"/>
            <a:ext cx="526680" cy="2387520"/>
          </a:xfrm>
          <a:prstGeom prst="line">
            <a:avLst/>
          </a:prstGeom>
          <a:ln w="38160">
            <a:solidFill>
              <a:srgbClr val="c3d6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234" name="Line 7"/>
          <p:cNvSpPr/>
          <p:nvPr/>
        </p:nvSpPr>
        <p:spPr>
          <a:xfrm flipH="1" flipV="1">
            <a:off x="3272040" y="1754280"/>
            <a:ext cx="484560" cy="1360080"/>
          </a:xfrm>
          <a:prstGeom prst="line">
            <a:avLst/>
          </a:prstGeom>
          <a:ln w="38160">
            <a:solidFill>
              <a:srgbClr val="c3d6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235" name="Line 8"/>
          <p:cNvSpPr/>
          <p:nvPr/>
        </p:nvSpPr>
        <p:spPr>
          <a:xfrm flipH="1" flipV="1">
            <a:off x="3183480" y="1492200"/>
            <a:ext cx="573120" cy="639360"/>
          </a:xfrm>
          <a:prstGeom prst="line">
            <a:avLst/>
          </a:prstGeom>
          <a:ln w="38160">
            <a:solidFill>
              <a:srgbClr val="c3d6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236" name="Line 9"/>
          <p:cNvSpPr/>
          <p:nvPr/>
        </p:nvSpPr>
        <p:spPr>
          <a:xfrm flipH="1" flipV="1">
            <a:off x="3166560" y="1429560"/>
            <a:ext cx="590040" cy="81720"/>
          </a:xfrm>
          <a:prstGeom prst="line">
            <a:avLst/>
          </a:prstGeom>
          <a:ln w="38160">
            <a:solidFill>
              <a:srgbClr val="c3d6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237" name="CustomShape 10"/>
          <p:cNvSpPr/>
          <p:nvPr/>
        </p:nvSpPr>
        <p:spPr>
          <a:xfrm>
            <a:off x="6237720" y="1028880"/>
            <a:ext cx="5338800" cy="5142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/>
          <a:p>
            <a:pPr>
              <a:lnSpc>
                <a:spcPct val="100000"/>
              </a:lnSpc>
              <a:spcBef>
                <a:spcPts val="1599"/>
              </a:spcBef>
            </a:pPr>
            <a:r>
              <a:rPr b="0" lang="en-CA" sz="2400" spc="-1" strike="noStrike">
                <a:solidFill>
                  <a:srgbClr val="0071c5"/>
                </a:solidFill>
                <a:latin typeface="Arial"/>
                <a:ea typeface="DejaVu Sans"/>
              </a:rPr>
              <a:t>Multi-Rail LNet allows for the LNet network configuration to match the fabric.</a:t>
            </a:r>
            <a:endParaRPr b="0" lang="en-CA" sz="24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1599"/>
              </a:spcBef>
            </a:pPr>
            <a:endParaRPr b="0" lang="en-CA" sz="2400" spc="-1" strike="noStrike">
              <a:latin typeface="Arial"/>
            </a:endParaRPr>
          </a:p>
        </p:txBody>
      </p:sp>
      <p:sp>
        <p:nvSpPr>
          <p:cNvPr id="238" name="CustomShape 11"/>
          <p:cNvSpPr/>
          <p:nvPr/>
        </p:nvSpPr>
        <p:spPr>
          <a:xfrm>
            <a:off x="605520" y="343080"/>
            <a:ext cx="10971360" cy="581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/>
          <a:p>
            <a:pPr>
              <a:lnSpc>
                <a:spcPct val="100000"/>
              </a:lnSpc>
            </a:pPr>
            <a:r>
              <a:rPr b="0" lang="en-CA" sz="3600" spc="-1" strike="noStrike">
                <a:solidFill>
                  <a:srgbClr val="003c71"/>
                </a:solidFill>
                <a:latin typeface="Arial"/>
                <a:ea typeface="Intel Clear"/>
              </a:rPr>
              <a:t>With MR</a:t>
            </a:r>
            <a:endParaRPr b="0" lang="en-CA" sz="3600" spc="-1" strike="noStrike">
              <a:latin typeface="Arial"/>
            </a:endParaRPr>
          </a:p>
        </p:txBody>
      </p:sp>
      <p:sp>
        <p:nvSpPr>
          <p:cNvPr id="239" name="CustomShape 12"/>
          <p:cNvSpPr/>
          <p:nvPr/>
        </p:nvSpPr>
        <p:spPr>
          <a:xfrm>
            <a:off x="5124600" y="1297080"/>
            <a:ext cx="798840" cy="427320"/>
          </a:xfrm>
          <a:prstGeom prst="flowChartMagneticDisk">
            <a:avLst/>
          </a:prstGeom>
          <a:gradFill rotWithShape="0">
            <a:gsLst>
              <a:gs pos="0">
                <a:srgbClr val="00678d"/>
              </a:gs>
              <a:gs pos="100000">
                <a:srgbClr val="0092c9"/>
              </a:gs>
            </a:gsLst>
            <a:lin ang="16200000"/>
          </a:gradFill>
          <a:ln w="9360">
            <a:solidFill>
              <a:srgbClr val="4a7ebb"/>
            </a:solidFill>
            <a:round/>
          </a:ln>
          <a:effectLst>
            <a:outerShdw dir="5400000" dist="23040">
              <a:srgbClr val="000000">
                <a:alpha val="35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b="0" lang="en-CA" sz="1800" spc="-1" strike="noStrike">
                <a:solidFill>
                  <a:srgbClr val="ffffff"/>
                </a:solidFill>
                <a:latin typeface="HelveticaNeueLT Std"/>
                <a:ea typeface="DejaVu Sans"/>
              </a:rPr>
              <a:t>MGT</a:t>
            </a:r>
            <a:endParaRPr b="0" lang="en-CA" sz="1800" spc="-1" strike="noStrike">
              <a:latin typeface="Arial"/>
            </a:endParaRPr>
          </a:p>
        </p:txBody>
      </p:sp>
      <p:sp>
        <p:nvSpPr>
          <p:cNvPr id="240" name="CustomShape 13"/>
          <p:cNvSpPr/>
          <p:nvPr/>
        </p:nvSpPr>
        <p:spPr>
          <a:xfrm>
            <a:off x="5124600" y="1893960"/>
            <a:ext cx="798840" cy="474120"/>
          </a:xfrm>
          <a:prstGeom prst="flowChartMagneticDisk">
            <a:avLst/>
          </a:prstGeom>
          <a:gradFill rotWithShape="0">
            <a:gsLst>
              <a:gs pos="0">
                <a:srgbClr val="00678d"/>
              </a:gs>
              <a:gs pos="100000">
                <a:srgbClr val="0092c9"/>
              </a:gs>
            </a:gsLst>
            <a:lin ang="16200000"/>
          </a:gradFill>
          <a:ln w="9360">
            <a:solidFill>
              <a:srgbClr val="4a7ebb"/>
            </a:solidFill>
            <a:round/>
          </a:ln>
          <a:effectLst>
            <a:outerShdw dir="5400000" dist="23040">
              <a:srgbClr val="000000">
                <a:alpha val="35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b="0" lang="en-CA" sz="1800" spc="-1" strike="noStrike">
                <a:solidFill>
                  <a:srgbClr val="ffffff"/>
                </a:solidFill>
                <a:latin typeface="HelveticaNeueLT Std"/>
                <a:ea typeface="DejaVu Sans"/>
              </a:rPr>
              <a:t>MDT</a:t>
            </a:r>
            <a:endParaRPr b="0" lang="en-CA" sz="1800" spc="-1" strike="noStrike">
              <a:latin typeface="Arial"/>
            </a:endParaRPr>
          </a:p>
        </p:txBody>
      </p:sp>
      <p:sp>
        <p:nvSpPr>
          <p:cNvPr id="241" name="CustomShape 14"/>
          <p:cNvSpPr/>
          <p:nvPr/>
        </p:nvSpPr>
        <p:spPr>
          <a:xfrm>
            <a:off x="5124600" y="5095800"/>
            <a:ext cx="798840" cy="836640"/>
          </a:xfrm>
          <a:prstGeom prst="flowChartMagneticDisk">
            <a:avLst/>
          </a:prstGeom>
          <a:gradFill rotWithShape="0">
            <a:gsLst>
              <a:gs pos="0">
                <a:srgbClr val="00678d"/>
              </a:gs>
              <a:gs pos="100000">
                <a:srgbClr val="0092c9"/>
              </a:gs>
            </a:gsLst>
            <a:lin ang="16200000"/>
          </a:gradFill>
          <a:ln w="9360">
            <a:solidFill>
              <a:srgbClr val="4a7ebb"/>
            </a:solidFill>
            <a:round/>
          </a:ln>
          <a:effectLst>
            <a:outerShdw dir="5400000" dist="23040">
              <a:srgbClr val="000000">
                <a:alpha val="35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b="0" lang="en-CA" sz="1800" spc="-1" strike="noStrike">
                <a:solidFill>
                  <a:srgbClr val="ffffff"/>
                </a:solidFill>
                <a:latin typeface="HelveticaNeueLT Std"/>
                <a:ea typeface="DejaVu Sans"/>
              </a:rPr>
              <a:t>OST</a:t>
            </a:r>
            <a:endParaRPr b="0" lang="en-CA" sz="1800" spc="-1" strike="noStrike">
              <a:latin typeface="Arial"/>
            </a:endParaRPr>
          </a:p>
        </p:txBody>
      </p:sp>
      <p:sp>
        <p:nvSpPr>
          <p:cNvPr id="242" name="CustomShape 15"/>
          <p:cNvSpPr/>
          <p:nvPr/>
        </p:nvSpPr>
        <p:spPr>
          <a:xfrm>
            <a:off x="5124600" y="2695680"/>
            <a:ext cx="798840" cy="836640"/>
          </a:xfrm>
          <a:prstGeom prst="flowChartMagneticDisk">
            <a:avLst/>
          </a:prstGeom>
          <a:gradFill rotWithShape="0">
            <a:gsLst>
              <a:gs pos="0">
                <a:srgbClr val="00678d"/>
              </a:gs>
              <a:gs pos="100000">
                <a:srgbClr val="0092c9"/>
              </a:gs>
            </a:gsLst>
            <a:lin ang="16200000"/>
          </a:gradFill>
          <a:ln w="9360">
            <a:solidFill>
              <a:srgbClr val="4a7ebb"/>
            </a:solidFill>
            <a:round/>
          </a:ln>
          <a:effectLst>
            <a:outerShdw dir="5400000" dist="23040">
              <a:srgbClr val="000000">
                <a:alpha val="35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b="0" lang="en-CA" sz="1800" spc="-1" strike="noStrike">
                <a:solidFill>
                  <a:srgbClr val="ffffff"/>
                </a:solidFill>
                <a:latin typeface="HelveticaNeueLT Std"/>
                <a:ea typeface="DejaVu Sans"/>
              </a:rPr>
              <a:t>OST</a:t>
            </a:r>
            <a:endParaRPr b="0" lang="en-CA" sz="1800" spc="-1" strike="noStrike">
              <a:latin typeface="Arial"/>
            </a:endParaRPr>
          </a:p>
        </p:txBody>
      </p:sp>
      <p:sp>
        <p:nvSpPr>
          <p:cNvPr id="243" name="CustomShape 16"/>
          <p:cNvSpPr/>
          <p:nvPr/>
        </p:nvSpPr>
        <p:spPr>
          <a:xfrm>
            <a:off x="3756600" y="1297080"/>
            <a:ext cx="912960" cy="427320"/>
          </a:xfrm>
          <a:prstGeom prst="rect">
            <a:avLst/>
          </a:prstGeom>
          <a:gradFill rotWithShape="0">
            <a:gsLst>
              <a:gs pos="0">
                <a:srgbClr val="00678d"/>
              </a:gs>
              <a:gs pos="100000">
                <a:srgbClr val="0092c9"/>
              </a:gs>
            </a:gsLst>
            <a:lin ang="16200000"/>
          </a:gradFill>
          <a:ln w="9360">
            <a:solidFill>
              <a:srgbClr val="4a7ebb"/>
            </a:solidFill>
            <a:round/>
          </a:ln>
          <a:effectLst>
            <a:outerShdw dir="5400000" dist="23040">
              <a:srgbClr val="000000">
                <a:alpha val="35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b="0" lang="en-CA" sz="1800" spc="-1" strike="noStrike">
                <a:solidFill>
                  <a:srgbClr val="ffffff"/>
                </a:solidFill>
                <a:latin typeface="Calibri"/>
                <a:ea typeface="DejaVu Sans"/>
              </a:rPr>
              <a:t>MGS</a:t>
            </a:r>
            <a:endParaRPr b="0" lang="en-CA" sz="1800" spc="-1" strike="noStrike">
              <a:latin typeface="Arial"/>
            </a:endParaRPr>
          </a:p>
        </p:txBody>
      </p:sp>
      <p:sp>
        <p:nvSpPr>
          <p:cNvPr id="244" name="CustomShape 17"/>
          <p:cNvSpPr/>
          <p:nvPr/>
        </p:nvSpPr>
        <p:spPr>
          <a:xfrm>
            <a:off x="3756600" y="1893960"/>
            <a:ext cx="912960" cy="474120"/>
          </a:xfrm>
          <a:prstGeom prst="rect">
            <a:avLst/>
          </a:prstGeom>
          <a:gradFill rotWithShape="0">
            <a:gsLst>
              <a:gs pos="0">
                <a:srgbClr val="00678d"/>
              </a:gs>
              <a:gs pos="100000">
                <a:srgbClr val="0092c9"/>
              </a:gs>
            </a:gsLst>
            <a:lin ang="16200000"/>
          </a:gradFill>
          <a:ln w="9360">
            <a:solidFill>
              <a:srgbClr val="4a7ebb"/>
            </a:solidFill>
            <a:round/>
          </a:ln>
          <a:effectLst>
            <a:outerShdw dir="5400000" dist="23040">
              <a:srgbClr val="000000">
                <a:alpha val="35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b="0" lang="en-CA" sz="1800" spc="-1" strike="noStrike">
                <a:solidFill>
                  <a:srgbClr val="ffffff"/>
                </a:solidFill>
                <a:latin typeface="Calibri"/>
                <a:ea typeface="DejaVu Sans"/>
              </a:rPr>
              <a:t>MDS</a:t>
            </a:r>
            <a:endParaRPr b="0" lang="en-CA" sz="1800" spc="-1" strike="noStrike">
              <a:latin typeface="Arial"/>
            </a:endParaRPr>
          </a:p>
        </p:txBody>
      </p:sp>
      <p:sp>
        <p:nvSpPr>
          <p:cNvPr id="245" name="CustomShape 18"/>
          <p:cNvSpPr/>
          <p:nvPr/>
        </p:nvSpPr>
        <p:spPr>
          <a:xfrm>
            <a:off x="3756600" y="2695680"/>
            <a:ext cx="912960" cy="836640"/>
          </a:xfrm>
          <a:prstGeom prst="rect">
            <a:avLst/>
          </a:prstGeom>
          <a:gradFill rotWithShape="0">
            <a:gsLst>
              <a:gs pos="0">
                <a:srgbClr val="00678d"/>
              </a:gs>
              <a:gs pos="100000">
                <a:srgbClr val="0092c9"/>
              </a:gs>
            </a:gsLst>
            <a:lin ang="16200000"/>
          </a:gradFill>
          <a:ln w="9360">
            <a:solidFill>
              <a:srgbClr val="4a7ebb"/>
            </a:solidFill>
            <a:round/>
          </a:ln>
          <a:effectLst>
            <a:outerShdw dir="5400000" dist="23040">
              <a:srgbClr val="000000">
                <a:alpha val="35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b="0" lang="en-CA" sz="1800" spc="-1" strike="noStrike">
                <a:solidFill>
                  <a:srgbClr val="ffffff"/>
                </a:solidFill>
                <a:latin typeface="Calibri"/>
                <a:ea typeface="DejaVu Sans"/>
              </a:rPr>
              <a:t>OSS</a:t>
            </a:r>
            <a:endParaRPr b="0" lang="en-CA" sz="1800" spc="-1" strike="noStrike">
              <a:latin typeface="Arial"/>
            </a:endParaRPr>
          </a:p>
        </p:txBody>
      </p:sp>
      <p:sp>
        <p:nvSpPr>
          <p:cNvPr id="246" name="CustomShape 19"/>
          <p:cNvSpPr/>
          <p:nvPr/>
        </p:nvSpPr>
        <p:spPr>
          <a:xfrm>
            <a:off x="3756600" y="5095800"/>
            <a:ext cx="912960" cy="836640"/>
          </a:xfrm>
          <a:prstGeom prst="rect">
            <a:avLst/>
          </a:prstGeom>
          <a:gradFill rotWithShape="0">
            <a:gsLst>
              <a:gs pos="0">
                <a:srgbClr val="00678d"/>
              </a:gs>
              <a:gs pos="100000">
                <a:srgbClr val="0092c9"/>
              </a:gs>
            </a:gsLst>
            <a:lin ang="16200000"/>
          </a:gradFill>
          <a:ln w="9360">
            <a:solidFill>
              <a:srgbClr val="4a7ebb"/>
            </a:solidFill>
            <a:round/>
          </a:ln>
          <a:effectLst>
            <a:outerShdw dir="5400000" dist="23040">
              <a:srgbClr val="000000">
                <a:alpha val="35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b="0" lang="en-CA" sz="1800" spc="-1" strike="noStrike">
                <a:solidFill>
                  <a:srgbClr val="ffffff"/>
                </a:solidFill>
                <a:latin typeface="Calibri"/>
                <a:ea typeface="DejaVu Sans"/>
              </a:rPr>
              <a:t>OSS</a:t>
            </a:r>
            <a:endParaRPr b="0" lang="en-CA" sz="1800" spc="-1" strike="noStrike">
              <a:latin typeface="Arial"/>
            </a:endParaRPr>
          </a:p>
        </p:txBody>
      </p:sp>
      <p:sp>
        <p:nvSpPr>
          <p:cNvPr id="247" name="CustomShape 20"/>
          <p:cNvSpPr/>
          <p:nvPr/>
        </p:nvSpPr>
        <p:spPr>
          <a:xfrm>
            <a:off x="3756600" y="3905280"/>
            <a:ext cx="912960" cy="836640"/>
          </a:xfrm>
          <a:prstGeom prst="rect">
            <a:avLst/>
          </a:prstGeom>
          <a:gradFill rotWithShape="0">
            <a:gsLst>
              <a:gs pos="0">
                <a:srgbClr val="00678d"/>
              </a:gs>
              <a:gs pos="100000">
                <a:srgbClr val="0092c9"/>
              </a:gs>
            </a:gsLst>
            <a:lin ang="16200000"/>
          </a:gradFill>
          <a:ln w="9360">
            <a:solidFill>
              <a:srgbClr val="4a7ebb"/>
            </a:solidFill>
            <a:round/>
          </a:ln>
          <a:effectLst>
            <a:outerShdw dir="5400000" dist="23040">
              <a:srgbClr val="000000">
                <a:alpha val="35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b="0" lang="en-CA" sz="1800" spc="-1" strike="noStrike">
                <a:solidFill>
                  <a:srgbClr val="ffffff"/>
                </a:solidFill>
                <a:latin typeface="Calibri"/>
                <a:ea typeface="DejaVu Sans"/>
              </a:rPr>
              <a:t>OSS</a:t>
            </a:r>
            <a:endParaRPr b="0" lang="en-CA" sz="1800" spc="-1" strike="noStrike">
              <a:latin typeface="Arial"/>
            </a:endParaRPr>
          </a:p>
        </p:txBody>
      </p:sp>
      <p:sp>
        <p:nvSpPr>
          <p:cNvPr id="248" name="CustomShape 21"/>
          <p:cNvSpPr/>
          <p:nvPr/>
        </p:nvSpPr>
        <p:spPr>
          <a:xfrm>
            <a:off x="5124600" y="3905280"/>
            <a:ext cx="798840" cy="836640"/>
          </a:xfrm>
          <a:prstGeom prst="flowChartMagneticDisk">
            <a:avLst/>
          </a:prstGeom>
          <a:gradFill rotWithShape="0">
            <a:gsLst>
              <a:gs pos="0">
                <a:srgbClr val="00678d"/>
              </a:gs>
              <a:gs pos="100000">
                <a:srgbClr val="0092c9"/>
              </a:gs>
            </a:gsLst>
            <a:lin ang="16200000"/>
          </a:gradFill>
          <a:ln w="9360">
            <a:solidFill>
              <a:srgbClr val="4a7ebb"/>
            </a:solidFill>
            <a:round/>
          </a:ln>
          <a:effectLst>
            <a:outerShdw dir="5400000" dist="23040">
              <a:srgbClr val="000000">
                <a:alpha val="35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b="0" lang="en-CA" sz="1800" spc="-1" strike="noStrike">
                <a:solidFill>
                  <a:srgbClr val="ffffff"/>
                </a:solidFill>
                <a:latin typeface="HelveticaNeueLT Std"/>
                <a:ea typeface="DejaVu Sans"/>
              </a:rPr>
              <a:t>OST</a:t>
            </a:r>
            <a:endParaRPr b="0" lang="en-CA" sz="1800" spc="-1" strike="noStrike">
              <a:latin typeface="Arial"/>
            </a:endParaRPr>
          </a:p>
        </p:txBody>
      </p:sp>
      <p:sp>
        <p:nvSpPr>
          <p:cNvPr id="249" name="Line 22"/>
          <p:cNvSpPr/>
          <p:nvPr/>
        </p:nvSpPr>
        <p:spPr>
          <a:xfrm>
            <a:off x="4671000" y="3114360"/>
            <a:ext cx="453240" cy="360"/>
          </a:xfrm>
          <a:prstGeom prst="line">
            <a:avLst/>
          </a:prstGeom>
          <a:ln w="25560">
            <a:solidFill>
              <a:srgbClr val="4f81bd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250" name="Line 23"/>
          <p:cNvSpPr/>
          <p:nvPr/>
        </p:nvSpPr>
        <p:spPr>
          <a:xfrm>
            <a:off x="4671000" y="4324320"/>
            <a:ext cx="453240" cy="360"/>
          </a:xfrm>
          <a:prstGeom prst="line">
            <a:avLst/>
          </a:prstGeom>
          <a:ln w="25560">
            <a:solidFill>
              <a:srgbClr val="4f81bd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251" name="Line 24"/>
          <p:cNvSpPr/>
          <p:nvPr/>
        </p:nvSpPr>
        <p:spPr>
          <a:xfrm>
            <a:off x="4671000" y="5514840"/>
            <a:ext cx="453240" cy="360"/>
          </a:xfrm>
          <a:prstGeom prst="line">
            <a:avLst/>
          </a:prstGeom>
          <a:ln w="25560">
            <a:solidFill>
              <a:srgbClr val="4f81bd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252" name="Line 25"/>
          <p:cNvSpPr/>
          <p:nvPr/>
        </p:nvSpPr>
        <p:spPr>
          <a:xfrm>
            <a:off x="4671000" y="2131560"/>
            <a:ext cx="453240" cy="360"/>
          </a:xfrm>
          <a:prstGeom prst="line">
            <a:avLst/>
          </a:prstGeom>
          <a:ln w="25560">
            <a:solidFill>
              <a:srgbClr val="4f81bd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253" name="Line 26"/>
          <p:cNvSpPr/>
          <p:nvPr/>
        </p:nvSpPr>
        <p:spPr>
          <a:xfrm>
            <a:off x="4671000" y="1511280"/>
            <a:ext cx="453240" cy="360"/>
          </a:xfrm>
          <a:prstGeom prst="line">
            <a:avLst/>
          </a:prstGeom>
          <a:ln w="25560">
            <a:solidFill>
              <a:srgbClr val="4f81bd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254" name="Line 27"/>
          <p:cNvSpPr/>
          <p:nvPr/>
        </p:nvSpPr>
        <p:spPr>
          <a:xfrm flipV="1">
            <a:off x="1552320" y="2088720"/>
            <a:ext cx="664920" cy="1680120"/>
          </a:xfrm>
          <a:prstGeom prst="line">
            <a:avLst/>
          </a:prstGeom>
          <a:ln w="38160">
            <a:solidFill>
              <a:srgbClr val="c3d6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255" name="Line 28"/>
          <p:cNvSpPr/>
          <p:nvPr/>
        </p:nvSpPr>
        <p:spPr>
          <a:xfrm flipV="1">
            <a:off x="1552320" y="2131560"/>
            <a:ext cx="738360" cy="2537640"/>
          </a:xfrm>
          <a:prstGeom prst="line">
            <a:avLst/>
          </a:prstGeom>
          <a:ln w="38160">
            <a:solidFill>
              <a:srgbClr val="c3d6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256" name="Line 29"/>
          <p:cNvSpPr/>
          <p:nvPr/>
        </p:nvSpPr>
        <p:spPr>
          <a:xfrm flipV="1">
            <a:off x="1542960" y="2131560"/>
            <a:ext cx="847440" cy="3182760"/>
          </a:xfrm>
          <a:prstGeom prst="line">
            <a:avLst/>
          </a:prstGeom>
          <a:ln w="38160">
            <a:solidFill>
              <a:srgbClr val="c3d6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257" name="CustomShape 30"/>
          <p:cNvSpPr/>
          <p:nvPr/>
        </p:nvSpPr>
        <p:spPr>
          <a:xfrm>
            <a:off x="619200" y="1188720"/>
            <a:ext cx="932040" cy="4726440"/>
          </a:xfrm>
          <a:prstGeom prst="rect">
            <a:avLst/>
          </a:prstGeom>
          <a:gradFill rotWithShape="0">
            <a:gsLst>
              <a:gs pos="0">
                <a:srgbClr val="00678d"/>
              </a:gs>
              <a:gs pos="100000">
                <a:srgbClr val="0092c9"/>
              </a:gs>
            </a:gsLst>
            <a:lin ang="16200000"/>
          </a:gradFill>
          <a:ln w="9360">
            <a:solidFill>
              <a:srgbClr val="4a7ebb"/>
            </a:solidFill>
            <a:round/>
          </a:ln>
          <a:effectLst>
            <a:outerShdw dir="5400000" dist="23040">
              <a:srgbClr val="000000">
                <a:alpha val="35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b="0" lang="en-CA" sz="1800" spc="-1" strike="noStrike">
                <a:solidFill>
                  <a:srgbClr val="ffffff"/>
                </a:solidFill>
                <a:latin typeface="Calibri"/>
                <a:ea typeface="DejaVu Sans"/>
              </a:rPr>
              <a:t>DGX-2</a:t>
            </a:r>
            <a:endParaRPr b="0" lang="en-CA" sz="1800" spc="-1" strike="noStrike">
              <a:latin typeface="Arial"/>
            </a:endParaRPr>
          </a:p>
        </p:txBody>
      </p:sp>
      <p:sp>
        <p:nvSpPr>
          <p:cNvPr id="258" name="CustomShape 31"/>
          <p:cNvSpPr/>
          <p:nvPr/>
        </p:nvSpPr>
        <p:spPr>
          <a:xfrm>
            <a:off x="2188440" y="1297080"/>
            <a:ext cx="1082520" cy="912960"/>
          </a:xfrm>
          <a:prstGeom prst="roundRect">
            <a:avLst>
              <a:gd name="adj" fmla="val 16667"/>
            </a:avLst>
          </a:prstGeom>
          <a:solidFill>
            <a:srgbClr val="c3d600"/>
          </a:solidFill>
          <a:ln w="3240">
            <a:solidFill>
              <a:srgbClr val="c3d600"/>
            </a:solidFill>
            <a:round/>
          </a:ln>
        </p:spPr>
        <p:style>
          <a:lnRef idx="0"/>
          <a:fillRef idx="0"/>
          <a:effectRef idx="0"/>
          <a:fontRef idx="minor"/>
        </p:style>
      </p:sp>
    </p:spTree>
  </p:cSld>
  <p:timing>
    <p:tnLst>
      <p:par>
        <p:cTn id="19" dur="indefinite" restart="never" nodeType="tmRoot">
          <p:childTnLst>
            <p:seq>
              <p:cTn id="20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CustomShape 1"/>
          <p:cNvSpPr/>
          <p:nvPr/>
        </p:nvSpPr>
        <p:spPr>
          <a:xfrm>
            <a:off x="1949400" y="1155600"/>
            <a:ext cx="1470600" cy="1252440"/>
          </a:xfrm>
          <a:prstGeom prst="roundRect">
            <a:avLst>
              <a:gd name="adj" fmla="val 16667"/>
            </a:avLst>
          </a:prstGeom>
          <a:noFill/>
          <a:ln cap="rnd" w="28440">
            <a:solidFill>
              <a:srgbClr val="000000"/>
            </a:solidFill>
            <a:custDash>
              <a:ds d="100000" sp="100000"/>
            </a:custDash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260" name="Line 2"/>
          <p:cNvSpPr/>
          <p:nvPr/>
        </p:nvSpPr>
        <p:spPr>
          <a:xfrm flipH="1">
            <a:off x="3252600" y="5718240"/>
            <a:ext cx="504000" cy="9360"/>
          </a:xfrm>
          <a:prstGeom prst="line">
            <a:avLst/>
          </a:prstGeom>
          <a:ln w="38160">
            <a:solidFill>
              <a:srgbClr val="7030a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261" name="Line 3"/>
          <p:cNvSpPr/>
          <p:nvPr/>
        </p:nvSpPr>
        <p:spPr>
          <a:xfrm flipV="1">
            <a:off x="1533240" y="1579320"/>
            <a:ext cx="717840" cy="16560"/>
          </a:xfrm>
          <a:prstGeom prst="line">
            <a:avLst/>
          </a:prstGeom>
          <a:ln w="38160">
            <a:solidFill>
              <a:srgbClr val="c3d6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262" name="Line 4"/>
          <p:cNvSpPr/>
          <p:nvPr/>
        </p:nvSpPr>
        <p:spPr>
          <a:xfrm flipV="1">
            <a:off x="1533240" y="1974960"/>
            <a:ext cx="684000" cy="1139400"/>
          </a:xfrm>
          <a:prstGeom prst="line">
            <a:avLst/>
          </a:prstGeom>
          <a:ln w="38160">
            <a:solidFill>
              <a:srgbClr val="c3d6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263" name="Line 5"/>
          <p:cNvSpPr/>
          <p:nvPr/>
        </p:nvSpPr>
        <p:spPr>
          <a:xfrm flipH="1" flipV="1">
            <a:off x="3252600" y="1984320"/>
            <a:ext cx="542160" cy="2126520"/>
          </a:xfrm>
          <a:prstGeom prst="line">
            <a:avLst/>
          </a:prstGeom>
          <a:ln w="38160">
            <a:solidFill>
              <a:srgbClr val="c3d6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264" name="Line 6"/>
          <p:cNvSpPr/>
          <p:nvPr/>
        </p:nvSpPr>
        <p:spPr>
          <a:xfrm flipH="1" flipV="1">
            <a:off x="3243960" y="1755360"/>
            <a:ext cx="495360" cy="1168920"/>
          </a:xfrm>
          <a:prstGeom prst="line">
            <a:avLst/>
          </a:prstGeom>
          <a:ln w="38160">
            <a:solidFill>
              <a:srgbClr val="c3d6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265" name="Line 7"/>
          <p:cNvSpPr/>
          <p:nvPr/>
        </p:nvSpPr>
        <p:spPr>
          <a:xfrm flipH="1" flipV="1">
            <a:off x="3183480" y="1492200"/>
            <a:ext cx="573120" cy="515160"/>
          </a:xfrm>
          <a:prstGeom prst="line">
            <a:avLst/>
          </a:prstGeom>
          <a:ln w="38160">
            <a:solidFill>
              <a:srgbClr val="c3d6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266" name="Line 8"/>
          <p:cNvSpPr/>
          <p:nvPr/>
        </p:nvSpPr>
        <p:spPr>
          <a:xfrm flipH="1">
            <a:off x="3166560" y="1397880"/>
            <a:ext cx="590040" cy="31680"/>
          </a:xfrm>
          <a:prstGeom prst="line">
            <a:avLst/>
          </a:prstGeom>
          <a:ln w="38160">
            <a:solidFill>
              <a:srgbClr val="c3d6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267" name="CustomShape 9"/>
          <p:cNvSpPr/>
          <p:nvPr/>
        </p:nvSpPr>
        <p:spPr>
          <a:xfrm>
            <a:off x="6237720" y="1028880"/>
            <a:ext cx="5339520" cy="5142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/>
          <a:p>
            <a:pPr>
              <a:lnSpc>
                <a:spcPct val="100000"/>
              </a:lnSpc>
              <a:spcBef>
                <a:spcPts val="1599"/>
              </a:spcBef>
            </a:pPr>
            <a:r>
              <a:rPr b="0" lang="en-CA" sz="2400" spc="-1" strike="noStrike">
                <a:solidFill>
                  <a:srgbClr val="0071c5"/>
                </a:solidFill>
                <a:latin typeface="Arial"/>
              </a:rPr>
              <a:t>In this example there are two fabrics, each with an LNet network on top.</a:t>
            </a:r>
            <a:endParaRPr b="0" lang="en-CA" sz="24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1599"/>
              </a:spcBef>
            </a:pPr>
            <a:r>
              <a:rPr b="0" lang="en-CA" sz="2400" spc="-1" strike="noStrike">
                <a:solidFill>
                  <a:srgbClr val="0071c5"/>
                </a:solidFill>
                <a:latin typeface="Arial"/>
              </a:rPr>
              <a:t>The server nodes connect to both fabrics.</a:t>
            </a:r>
            <a:endParaRPr b="0" lang="en-CA" sz="24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1599"/>
              </a:spcBef>
            </a:pPr>
            <a:r>
              <a:rPr b="0" lang="en-CA" sz="2400" spc="-1" strike="noStrike">
                <a:solidFill>
                  <a:srgbClr val="0071c5"/>
                </a:solidFill>
                <a:latin typeface="Arial"/>
              </a:rPr>
              <a:t>The DGX-2 client connects with multiple interfaces to both fabrics.</a:t>
            </a:r>
            <a:endParaRPr b="0" lang="en-CA" sz="24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1599"/>
              </a:spcBef>
            </a:pPr>
            <a:r>
              <a:rPr b="0" lang="en-CA" sz="2400" spc="-1" strike="noStrike">
                <a:solidFill>
                  <a:srgbClr val="0071c5"/>
                </a:solidFill>
                <a:latin typeface="Arial"/>
              </a:rPr>
              <a:t>The other client nodes connect to only one fabric.</a:t>
            </a:r>
            <a:endParaRPr b="0" lang="en-CA" sz="24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1599"/>
              </a:spcBef>
            </a:pPr>
            <a:endParaRPr b="0" lang="en-CA" sz="2400" spc="-1" strike="noStrike">
              <a:latin typeface="Arial"/>
            </a:endParaRPr>
          </a:p>
        </p:txBody>
      </p:sp>
      <p:sp>
        <p:nvSpPr>
          <p:cNvPr id="268" name="CustomShape 10"/>
          <p:cNvSpPr/>
          <p:nvPr/>
        </p:nvSpPr>
        <p:spPr>
          <a:xfrm>
            <a:off x="605520" y="343080"/>
            <a:ext cx="10972080" cy="5817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/>
          <a:p>
            <a:pPr>
              <a:lnSpc>
                <a:spcPct val="100000"/>
              </a:lnSpc>
            </a:pPr>
            <a:r>
              <a:rPr b="0" lang="en-CA" sz="3600" spc="-1" strike="noStrike">
                <a:solidFill>
                  <a:srgbClr val="003c71"/>
                </a:solidFill>
                <a:latin typeface="Arial"/>
                <a:ea typeface="Intel Clear"/>
              </a:rPr>
              <a:t>Dual Fabric With Dual Multi-Rail LNet Networks</a:t>
            </a:r>
            <a:endParaRPr b="0" lang="en-CA" sz="3600" spc="-1" strike="noStrike">
              <a:latin typeface="Arial"/>
            </a:endParaRPr>
          </a:p>
        </p:txBody>
      </p:sp>
      <p:sp>
        <p:nvSpPr>
          <p:cNvPr id="269" name="CustomShape 11"/>
          <p:cNvSpPr/>
          <p:nvPr/>
        </p:nvSpPr>
        <p:spPr>
          <a:xfrm>
            <a:off x="5124600" y="1297080"/>
            <a:ext cx="799560" cy="428040"/>
          </a:xfrm>
          <a:prstGeom prst="flowChartMagneticDisk">
            <a:avLst/>
          </a:prstGeom>
          <a:gradFill rotWithShape="0">
            <a:gsLst>
              <a:gs pos="0">
                <a:srgbClr val="00678d"/>
              </a:gs>
              <a:gs pos="100000">
                <a:srgbClr val="0092c9"/>
              </a:gs>
            </a:gsLst>
            <a:lin ang="16200000"/>
          </a:gradFill>
          <a:ln w="9360">
            <a:solidFill>
              <a:srgbClr val="4a7ebb"/>
            </a:solidFill>
            <a:round/>
          </a:ln>
          <a:effectLst>
            <a:outerShdw dir="5400000" dist="23040">
              <a:srgbClr val="000000">
                <a:alpha val="35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b="0" lang="en-CA" sz="1800" spc="-1" strike="noStrike">
                <a:solidFill>
                  <a:srgbClr val="ffffff"/>
                </a:solidFill>
                <a:latin typeface="HelveticaNeueLT Std"/>
                <a:ea typeface="DejaVu Sans"/>
              </a:rPr>
              <a:t>MGT</a:t>
            </a:r>
            <a:endParaRPr b="0" lang="en-CA" sz="1800" spc="-1" strike="noStrike">
              <a:latin typeface="Arial"/>
            </a:endParaRPr>
          </a:p>
        </p:txBody>
      </p:sp>
      <p:sp>
        <p:nvSpPr>
          <p:cNvPr id="270" name="CustomShape 12"/>
          <p:cNvSpPr/>
          <p:nvPr/>
        </p:nvSpPr>
        <p:spPr>
          <a:xfrm>
            <a:off x="5124600" y="1893960"/>
            <a:ext cx="799560" cy="474840"/>
          </a:xfrm>
          <a:prstGeom prst="flowChartMagneticDisk">
            <a:avLst/>
          </a:prstGeom>
          <a:gradFill rotWithShape="0">
            <a:gsLst>
              <a:gs pos="0">
                <a:srgbClr val="00678d"/>
              </a:gs>
              <a:gs pos="100000">
                <a:srgbClr val="0092c9"/>
              </a:gs>
            </a:gsLst>
            <a:lin ang="16200000"/>
          </a:gradFill>
          <a:ln w="9360">
            <a:solidFill>
              <a:srgbClr val="4a7ebb"/>
            </a:solidFill>
            <a:round/>
          </a:ln>
          <a:effectLst>
            <a:outerShdw dir="5400000" dist="23040">
              <a:srgbClr val="000000">
                <a:alpha val="35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b="0" lang="en-CA" sz="1800" spc="-1" strike="noStrike">
                <a:solidFill>
                  <a:srgbClr val="ffffff"/>
                </a:solidFill>
                <a:latin typeface="HelveticaNeueLT Std"/>
                <a:ea typeface="DejaVu Sans"/>
              </a:rPr>
              <a:t>MDT</a:t>
            </a:r>
            <a:endParaRPr b="0" lang="en-CA" sz="1800" spc="-1" strike="noStrike">
              <a:latin typeface="Arial"/>
            </a:endParaRPr>
          </a:p>
        </p:txBody>
      </p:sp>
      <p:sp>
        <p:nvSpPr>
          <p:cNvPr id="271" name="CustomShape 13"/>
          <p:cNvSpPr/>
          <p:nvPr/>
        </p:nvSpPr>
        <p:spPr>
          <a:xfrm>
            <a:off x="5124600" y="5095800"/>
            <a:ext cx="799560" cy="837360"/>
          </a:xfrm>
          <a:prstGeom prst="flowChartMagneticDisk">
            <a:avLst/>
          </a:prstGeom>
          <a:gradFill rotWithShape="0">
            <a:gsLst>
              <a:gs pos="0">
                <a:srgbClr val="00678d"/>
              </a:gs>
              <a:gs pos="100000">
                <a:srgbClr val="0092c9"/>
              </a:gs>
            </a:gsLst>
            <a:lin ang="16200000"/>
          </a:gradFill>
          <a:ln w="9360">
            <a:solidFill>
              <a:srgbClr val="4a7ebb"/>
            </a:solidFill>
            <a:round/>
          </a:ln>
          <a:effectLst>
            <a:outerShdw dir="5400000" dist="23040">
              <a:srgbClr val="000000">
                <a:alpha val="35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b="0" lang="en-CA" sz="1800" spc="-1" strike="noStrike">
                <a:solidFill>
                  <a:srgbClr val="ffffff"/>
                </a:solidFill>
                <a:latin typeface="HelveticaNeueLT Std"/>
                <a:ea typeface="DejaVu Sans"/>
              </a:rPr>
              <a:t>OST</a:t>
            </a:r>
            <a:endParaRPr b="0" lang="en-CA" sz="1800" spc="-1" strike="noStrike">
              <a:latin typeface="Arial"/>
            </a:endParaRPr>
          </a:p>
        </p:txBody>
      </p:sp>
      <p:sp>
        <p:nvSpPr>
          <p:cNvPr id="272" name="CustomShape 14"/>
          <p:cNvSpPr/>
          <p:nvPr/>
        </p:nvSpPr>
        <p:spPr>
          <a:xfrm>
            <a:off x="5124600" y="2695680"/>
            <a:ext cx="799560" cy="837360"/>
          </a:xfrm>
          <a:prstGeom prst="flowChartMagneticDisk">
            <a:avLst/>
          </a:prstGeom>
          <a:gradFill rotWithShape="0">
            <a:gsLst>
              <a:gs pos="0">
                <a:srgbClr val="00678d"/>
              </a:gs>
              <a:gs pos="100000">
                <a:srgbClr val="0092c9"/>
              </a:gs>
            </a:gsLst>
            <a:lin ang="16200000"/>
          </a:gradFill>
          <a:ln w="9360">
            <a:solidFill>
              <a:srgbClr val="4a7ebb"/>
            </a:solidFill>
            <a:round/>
          </a:ln>
          <a:effectLst>
            <a:outerShdw dir="5400000" dist="23040">
              <a:srgbClr val="000000">
                <a:alpha val="35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b="0" lang="en-CA" sz="1800" spc="-1" strike="noStrike">
                <a:solidFill>
                  <a:srgbClr val="ffffff"/>
                </a:solidFill>
                <a:latin typeface="HelveticaNeueLT Std"/>
                <a:ea typeface="DejaVu Sans"/>
              </a:rPr>
              <a:t>OST</a:t>
            </a:r>
            <a:endParaRPr b="0" lang="en-CA" sz="1800" spc="-1" strike="noStrike">
              <a:latin typeface="Arial"/>
            </a:endParaRPr>
          </a:p>
        </p:txBody>
      </p:sp>
      <p:sp>
        <p:nvSpPr>
          <p:cNvPr id="273" name="CustomShape 15"/>
          <p:cNvSpPr/>
          <p:nvPr/>
        </p:nvSpPr>
        <p:spPr>
          <a:xfrm>
            <a:off x="3756600" y="3905280"/>
            <a:ext cx="913680" cy="837360"/>
          </a:xfrm>
          <a:prstGeom prst="rect">
            <a:avLst/>
          </a:prstGeom>
          <a:gradFill rotWithShape="0">
            <a:gsLst>
              <a:gs pos="0">
                <a:srgbClr val="00678d"/>
              </a:gs>
              <a:gs pos="100000">
                <a:srgbClr val="0092c9"/>
              </a:gs>
            </a:gsLst>
            <a:lin ang="16200000"/>
          </a:gradFill>
          <a:ln w="9360">
            <a:solidFill>
              <a:srgbClr val="4a7ebb"/>
            </a:solidFill>
            <a:round/>
          </a:ln>
          <a:effectLst>
            <a:outerShdw dir="5400000" dist="23040">
              <a:srgbClr val="000000">
                <a:alpha val="35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b="0" lang="en-CA" sz="1800" spc="-1" strike="noStrike">
                <a:solidFill>
                  <a:srgbClr val="ffffff"/>
                </a:solidFill>
                <a:latin typeface="Calibri"/>
                <a:ea typeface="DejaVu Sans"/>
              </a:rPr>
              <a:t>OSS</a:t>
            </a:r>
            <a:endParaRPr b="0" lang="en-CA" sz="1800" spc="-1" strike="noStrike">
              <a:latin typeface="Arial"/>
            </a:endParaRPr>
          </a:p>
        </p:txBody>
      </p:sp>
      <p:sp>
        <p:nvSpPr>
          <p:cNvPr id="274" name="CustomShape 16"/>
          <p:cNvSpPr/>
          <p:nvPr/>
        </p:nvSpPr>
        <p:spPr>
          <a:xfrm>
            <a:off x="5124600" y="3905280"/>
            <a:ext cx="799560" cy="837360"/>
          </a:xfrm>
          <a:prstGeom prst="flowChartMagneticDisk">
            <a:avLst/>
          </a:prstGeom>
          <a:gradFill rotWithShape="0">
            <a:gsLst>
              <a:gs pos="0">
                <a:srgbClr val="00678d"/>
              </a:gs>
              <a:gs pos="100000">
                <a:srgbClr val="0092c9"/>
              </a:gs>
            </a:gsLst>
            <a:lin ang="16200000"/>
          </a:gradFill>
          <a:ln w="9360">
            <a:solidFill>
              <a:srgbClr val="4a7ebb"/>
            </a:solidFill>
            <a:round/>
          </a:ln>
          <a:effectLst>
            <a:outerShdw dir="5400000" dist="23040">
              <a:srgbClr val="000000">
                <a:alpha val="35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b="0" lang="en-CA" sz="1800" spc="-1" strike="noStrike">
                <a:solidFill>
                  <a:srgbClr val="ffffff"/>
                </a:solidFill>
                <a:latin typeface="HelveticaNeueLT Std"/>
                <a:ea typeface="DejaVu Sans"/>
              </a:rPr>
              <a:t>OST</a:t>
            </a:r>
            <a:endParaRPr b="0" lang="en-CA" sz="1800" spc="-1" strike="noStrike">
              <a:latin typeface="Arial"/>
            </a:endParaRPr>
          </a:p>
        </p:txBody>
      </p:sp>
      <p:sp>
        <p:nvSpPr>
          <p:cNvPr id="275" name="Line 17"/>
          <p:cNvSpPr/>
          <p:nvPr/>
        </p:nvSpPr>
        <p:spPr>
          <a:xfrm>
            <a:off x="4671000" y="3114360"/>
            <a:ext cx="453240" cy="360"/>
          </a:xfrm>
          <a:prstGeom prst="line">
            <a:avLst/>
          </a:prstGeom>
          <a:ln w="25560">
            <a:solidFill>
              <a:srgbClr val="4f81bd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276" name="Line 18"/>
          <p:cNvSpPr/>
          <p:nvPr/>
        </p:nvSpPr>
        <p:spPr>
          <a:xfrm>
            <a:off x="4671000" y="4324320"/>
            <a:ext cx="453240" cy="360"/>
          </a:xfrm>
          <a:prstGeom prst="line">
            <a:avLst/>
          </a:prstGeom>
          <a:ln w="25560">
            <a:solidFill>
              <a:srgbClr val="4f81bd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277" name="Line 19"/>
          <p:cNvSpPr/>
          <p:nvPr/>
        </p:nvSpPr>
        <p:spPr>
          <a:xfrm>
            <a:off x="4671000" y="5514840"/>
            <a:ext cx="453240" cy="360"/>
          </a:xfrm>
          <a:prstGeom prst="line">
            <a:avLst/>
          </a:prstGeom>
          <a:ln w="25560">
            <a:solidFill>
              <a:srgbClr val="4f81bd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278" name="Line 20"/>
          <p:cNvSpPr/>
          <p:nvPr/>
        </p:nvSpPr>
        <p:spPr>
          <a:xfrm>
            <a:off x="4671000" y="2131560"/>
            <a:ext cx="453240" cy="360"/>
          </a:xfrm>
          <a:prstGeom prst="line">
            <a:avLst/>
          </a:prstGeom>
          <a:ln w="25560">
            <a:solidFill>
              <a:srgbClr val="4f81bd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279" name="Line 21"/>
          <p:cNvSpPr/>
          <p:nvPr/>
        </p:nvSpPr>
        <p:spPr>
          <a:xfrm>
            <a:off x="4671000" y="1511280"/>
            <a:ext cx="453240" cy="360"/>
          </a:xfrm>
          <a:prstGeom prst="line">
            <a:avLst/>
          </a:prstGeom>
          <a:ln w="25560">
            <a:solidFill>
              <a:srgbClr val="4f81bd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280" name="Line 22"/>
          <p:cNvSpPr/>
          <p:nvPr/>
        </p:nvSpPr>
        <p:spPr>
          <a:xfrm flipV="1">
            <a:off x="1542960" y="2126880"/>
            <a:ext cx="674280" cy="1598040"/>
          </a:xfrm>
          <a:prstGeom prst="line">
            <a:avLst/>
          </a:prstGeom>
          <a:ln w="38160">
            <a:solidFill>
              <a:srgbClr val="c3d6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281" name="Line 23"/>
          <p:cNvSpPr/>
          <p:nvPr/>
        </p:nvSpPr>
        <p:spPr>
          <a:xfrm flipH="1" flipV="1">
            <a:off x="1552320" y="4613760"/>
            <a:ext cx="608040" cy="862920"/>
          </a:xfrm>
          <a:prstGeom prst="line">
            <a:avLst/>
          </a:prstGeom>
          <a:ln w="38160">
            <a:solidFill>
              <a:srgbClr val="7030a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282" name="Line 24"/>
          <p:cNvSpPr/>
          <p:nvPr/>
        </p:nvSpPr>
        <p:spPr>
          <a:xfrm flipH="1" flipV="1">
            <a:off x="1533240" y="5402520"/>
            <a:ext cx="636120" cy="265680"/>
          </a:xfrm>
          <a:prstGeom prst="line">
            <a:avLst/>
          </a:prstGeom>
          <a:ln w="38160">
            <a:solidFill>
              <a:srgbClr val="7030a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283" name="Line 25"/>
          <p:cNvSpPr/>
          <p:nvPr/>
        </p:nvSpPr>
        <p:spPr>
          <a:xfrm>
            <a:off x="1542960" y="2286000"/>
            <a:ext cx="635400" cy="2969280"/>
          </a:xfrm>
          <a:prstGeom prst="line">
            <a:avLst/>
          </a:prstGeom>
          <a:ln w="38160">
            <a:solidFill>
              <a:srgbClr val="7030a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284" name="CustomShape 26"/>
          <p:cNvSpPr/>
          <p:nvPr/>
        </p:nvSpPr>
        <p:spPr>
          <a:xfrm>
            <a:off x="2160360" y="1298160"/>
            <a:ext cx="1083240" cy="913680"/>
          </a:xfrm>
          <a:prstGeom prst="roundRect">
            <a:avLst>
              <a:gd name="adj" fmla="val 16667"/>
            </a:avLst>
          </a:prstGeom>
          <a:solidFill>
            <a:srgbClr val="c3d600"/>
          </a:solidFill>
          <a:ln w="3240">
            <a:solidFill>
              <a:srgbClr val="c3d6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285" name="CustomShape 27"/>
          <p:cNvSpPr/>
          <p:nvPr/>
        </p:nvSpPr>
        <p:spPr>
          <a:xfrm>
            <a:off x="619200" y="1224000"/>
            <a:ext cx="932760" cy="4691880"/>
          </a:xfrm>
          <a:prstGeom prst="rect">
            <a:avLst/>
          </a:prstGeom>
          <a:gradFill rotWithShape="0">
            <a:gsLst>
              <a:gs pos="0">
                <a:srgbClr val="00678d"/>
              </a:gs>
              <a:gs pos="100000">
                <a:srgbClr val="0092c9"/>
              </a:gs>
            </a:gsLst>
            <a:lin ang="16200000"/>
          </a:gradFill>
          <a:ln w="9360">
            <a:solidFill>
              <a:srgbClr val="4a7ebb"/>
            </a:solidFill>
            <a:round/>
          </a:ln>
          <a:effectLst>
            <a:outerShdw dir="5400000" dist="23040">
              <a:srgbClr val="000000">
                <a:alpha val="35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b="0" lang="en-CA" sz="1800" spc="-1" strike="noStrike">
                <a:solidFill>
                  <a:srgbClr val="ffffff"/>
                </a:solidFill>
                <a:latin typeface="Calibri"/>
                <a:ea typeface="DejaVu Sans"/>
              </a:rPr>
              <a:t>DGX-2</a:t>
            </a:r>
            <a:endParaRPr b="0" lang="en-CA" sz="1800" spc="-1" strike="noStrike">
              <a:latin typeface="Arial"/>
            </a:endParaRPr>
          </a:p>
        </p:txBody>
      </p:sp>
      <p:sp>
        <p:nvSpPr>
          <p:cNvPr id="286" name="CustomShape 28"/>
          <p:cNvSpPr/>
          <p:nvPr/>
        </p:nvSpPr>
        <p:spPr>
          <a:xfrm>
            <a:off x="1949400" y="4828320"/>
            <a:ext cx="1470600" cy="1252440"/>
          </a:xfrm>
          <a:prstGeom prst="roundRect">
            <a:avLst>
              <a:gd name="adj" fmla="val 16667"/>
            </a:avLst>
          </a:prstGeom>
          <a:noFill/>
          <a:ln cap="rnd" w="28440">
            <a:solidFill>
              <a:srgbClr val="000000"/>
            </a:solidFill>
            <a:custDash>
              <a:ds d="100000" sp="100000"/>
            </a:custDash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287" name="Line 29"/>
          <p:cNvSpPr/>
          <p:nvPr/>
        </p:nvSpPr>
        <p:spPr>
          <a:xfrm flipH="1" flipV="1">
            <a:off x="3141000" y="2175480"/>
            <a:ext cx="615600" cy="3079800"/>
          </a:xfrm>
          <a:prstGeom prst="line">
            <a:avLst/>
          </a:prstGeom>
          <a:ln w="38160">
            <a:solidFill>
              <a:srgbClr val="c3d6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288" name="Line 30"/>
          <p:cNvSpPr/>
          <p:nvPr/>
        </p:nvSpPr>
        <p:spPr>
          <a:xfrm flipH="1">
            <a:off x="3234600" y="4531680"/>
            <a:ext cx="522000" cy="1093680"/>
          </a:xfrm>
          <a:prstGeom prst="line">
            <a:avLst/>
          </a:prstGeom>
          <a:ln w="38160">
            <a:solidFill>
              <a:srgbClr val="7030a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289" name="Line 31"/>
          <p:cNvSpPr/>
          <p:nvPr/>
        </p:nvSpPr>
        <p:spPr>
          <a:xfrm flipH="1">
            <a:off x="3210840" y="3315600"/>
            <a:ext cx="627480" cy="2027880"/>
          </a:xfrm>
          <a:prstGeom prst="line">
            <a:avLst/>
          </a:prstGeom>
          <a:ln w="38160">
            <a:solidFill>
              <a:srgbClr val="7030a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290" name="Line 32"/>
          <p:cNvSpPr/>
          <p:nvPr/>
        </p:nvSpPr>
        <p:spPr>
          <a:xfrm flipH="1">
            <a:off x="3171240" y="2286000"/>
            <a:ext cx="585360" cy="2792520"/>
          </a:xfrm>
          <a:prstGeom prst="line">
            <a:avLst/>
          </a:prstGeom>
          <a:ln w="38160">
            <a:solidFill>
              <a:srgbClr val="7030a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291" name="Line 33"/>
          <p:cNvSpPr/>
          <p:nvPr/>
        </p:nvSpPr>
        <p:spPr>
          <a:xfrm flipH="1">
            <a:off x="3102120" y="1511280"/>
            <a:ext cx="654480" cy="3491640"/>
          </a:xfrm>
          <a:prstGeom prst="line">
            <a:avLst/>
          </a:prstGeom>
          <a:ln w="38160">
            <a:solidFill>
              <a:srgbClr val="7030a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292" name="CustomShape 34"/>
          <p:cNvSpPr/>
          <p:nvPr/>
        </p:nvSpPr>
        <p:spPr>
          <a:xfrm>
            <a:off x="2160360" y="5019840"/>
            <a:ext cx="1083240" cy="913680"/>
          </a:xfrm>
          <a:prstGeom prst="roundRect">
            <a:avLst>
              <a:gd name="adj" fmla="val 16667"/>
            </a:avLst>
          </a:prstGeom>
          <a:solidFill>
            <a:srgbClr val="7030a0"/>
          </a:solidFill>
          <a:ln w="3240">
            <a:solidFill>
              <a:srgbClr val="7030a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293" name="CustomShape 35"/>
          <p:cNvSpPr/>
          <p:nvPr/>
        </p:nvSpPr>
        <p:spPr>
          <a:xfrm>
            <a:off x="3756600" y="5095800"/>
            <a:ext cx="913680" cy="837360"/>
          </a:xfrm>
          <a:prstGeom prst="rect">
            <a:avLst/>
          </a:prstGeom>
          <a:gradFill rotWithShape="0">
            <a:gsLst>
              <a:gs pos="0">
                <a:srgbClr val="00678d"/>
              </a:gs>
              <a:gs pos="100000">
                <a:srgbClr val="0092c9"/>
              </a:gs>
            </a:gsLst>
            <a:lin ang="16200000"/>
          </a:gradFill>
          <a:ln w="9360">
            <a:solidFill>
              <a:srgbClr val="4a7ebb"/>
            </a:solidFill>
            <a:round/>
          </a:ln>
          <a:effectLst>
            <a:outerShdw dir="5400000" dist="23040">
              <a:srgbClr val="000000">
                <a:alpha val="35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b="0" lang="en-CA" sz="1800" spc="-1" strike="noStrike">
                <a:solidFill>
                  <a:srgbClr val="ffffff"/>
                </a:solidFill>
                <a:latin typeface="Calibri"/>
                <a:ea typeface="DejaVu Sans"/>
              </a:rPr>
              <a:t>OSS</a:t>
            </a:r>
            <a:endParaRPr b="0" lang="en-CA" sz="1800" spc="-1" strike="noStrike">
              <a:latin typeface="Arial"/>
            </a:endParaRPr>
          </a:p>
        </p:txBody>
      </p:sp>
      <p:sp>
        <p:nvSpPr>
          <p:cNvPr id="294" name="CustomShape 36"/>
          <p:cNvSpPr/>
          <p:nvPr/>
        </p:nvSpPr>
        <p:spPr>
          <a:xfrm>
            <a:off x="3756600" y="1297080"/>
            <a:ext cx="913680" cy="428040"/>
          </a:xfrm>
          <a:prstGeom prst="rect">
            <a:avLst/>
          </a:prstGeom>
          <a:gradFill rotWithShape="0">
            <a:gsLst>
              <a:gs pos="0">
                <a:srgbClr val="00678d"/>
              </a:gs>
              <a:gs pos="100000">
                <a:srgbClr val="0092c9"/>
              </a:gs>
            </a:gsLst>
            <a:lin ang="16200000"/>
          </a:gradFill>
          <a:ln w="9360">
            <a:solidFill>
              <a:srgbClr val="4a7ebb"/>
            </a:solidFill>
            <a:round/>
          </a:ln>
          <a:effectLst>
            <a:outerShdw dir="5400000" dist="23040">
              <a:srgbClr val="000000">
                <a:alpha val="35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b="0" lang="en-CA" sz="1800" spc="-1" strike="noStrike">
                <a:solidFill>
                  <a:srgbClr val="ffffff"/>
                </a:solidFill>
                <a:latin typeface="Calibri"/>
                <a:ea typeface="DejaVu Sans"/>
              </a:rPr>
              <a:t>MGS</a:t>
            </a:r>
            <a:endParaRPr b="0" lang="en-CA" sz="1800" spc="-1" strike="noStrike">
              <a:latin typeface="Arial"/>
            </a:endParaRPr>
          </a:p>
        </p:txBody>
      </p:sp>
      <p:sp>
        <p:nvSpPr>
          <p:cNvPr id="295" name="CustomShape 37"/>
          <p:cNvSpPr/>
          <p:nvPr/>
        </p:nvSpPr>
        <p:spPr>
          <a:xfrm>
            <a:off x="3756600" y="1893960"/>
            <a:ext cx="913680" cy="474840"/>
          </a:xfrm>
          <a:prstGeom prst="rect">
            <a:avLst/>
          </a:prstGeom>
          <a:gradFill rotWithShape="0">
            <a:gsLst>
              <a:gs pos="0">
                <a:srgbClr val="00678d"/>
              </a:gs>
              <a:gs pos="100000">
                <a:srgbClr val="0092c9"/>
              </a:gs>
            </a:gsLst>
            <a:lin ang="16200000"/>
          </a:gradFill>
          <a:ln w="9360">
            <a:solidFill>
              <a:srgbClr val="4a7ebb"/>
            </a:solidFill>
            <a:round/>
          </a:ln>
          <a:effectLst>
            <a:outerShdw dir="5400000" dist="23040">
              <a:srgbClr val="000000">
                <a:alpha val="35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b="0" lang="en-CA" sz="1800" spc="-1" strike="noStrike">
                <a:solidFill>
                  <a:srgbClr val="ffffff"/>
                </a:solidFill>
                <a:latin typeface="Calibri"/>
                <a:ea typeface="DejaVu Sans"/>
              </a:rPr>
              <a:t>MDS</a:t>
            </a:r>
            <a:endParaRPr b="0" lang="en-CA" sz="1800" spc="-1" strike="noStrike">
              <a:latin typeface="Arial"/>
            </a:endParaRPr>
          </a:p>
        </p:txBody>
      </p:sp>
      <p:sp>
        <p:nvSpPr>
          <p:cNvPr id="296" name="CustomShape 38"/>
          <p:cNvSpPr/>
          <p:nvPr/>
        </p:nvSpPr>
        <p:spPr>
          <a:xfrm>
            <a:off x="3756600" y="2695680"/>
            <a:ext cx="913680" cy="837360"/>
          </a:xfrm>
          <a:prstGeom prst="rect">
            <a:avLst/>
          </a:prstGeom>
          <a:gradFill rotWithShape="0">
            <a:gsLst>
              <a:gs pos="0">
                <a:srgbClr val="00678d"/>
              </a:gs>
              <a:gs pos="100000">
                <a:srgbClr val="0092c9"/>
              </a:gs>
            </a:gsLst>
            <a:lin ang="16200000"/>
          </a:gradFill>
          <a:ln w="9360">
            <a:solidFill>
              <a:srgbClr val="4a7ebb"/>
            </a:solidFill>
            <a:round/>
          </a:ln>
          <a:effectLst>
            <a:outerShdw dir="5400000" dist="23040">
              <a:srgbClr val="000000">
                <a:alpha val="35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b="0" lang="en-CA" sz="1800" spc="-1" strike="noStrike">
                <a:solidFill>
                  <a:srgbClr val="ffffff"/>
                </a:solidFill>
                <a:latin typeface="Calibri"/>
                <a:ea typeface="DejaVu Sans"/>
              </a:rPr>
              <a:t>OSS</a:t>
            </a:r>
            <a:endParaRPr b="0" lang="en-CA" sz="1800" spc="-1" strike="noStrike">
              <a:latin typeface="Arial"/>
            </a:endParaRPr>
          </a:p>
        </p:txBody>
      </p:sp>
    </p:spTree>
  </p:cSld>
  <p:timing>
    <p:tnLst>
      <p:par>
        <p:cTn id="21" dur="indefinite" restart="never" nodeType="tmRoot">
          <p:childTnLst>
            <p:seq>
              <p:cTn id="22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CustomShape 1"/>
          <p:cNvSpPr/>
          <p:nvPr/>
        </p:nvSpPr>
        <p:spPr>
          <a:xfrm>
            <a:off x="640080" y="365040"/>
            <a:ext cx="10969920" cy="4863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>
              <a:lnSpc>
                <a:spcPct val="90000"/>
              </a:lnSpc>
            </a:pPr>
            <a:r>
              <a:rPr b="0" lang="en-CA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MR Benefits</a:t>
            </a:r>
            <a:endParaRPr b="0" lang="en-CA" sz="3200" spc="-1" strike="noStrike">
              <a:latin typeface="Arial"/>
            </a:endParaRPr>
          </a:p>
        </p:txBody>
      </p:sp>
      <p:sp>
        <p:nvSpPr>
          <p:cNvPr id="298" name="CustomShape 2"/>
          <p:cNvSpPr/>
          <p:nvPr/>
        </p:nvSpPr>
        <p:spPr>
          <a:xfrm>
            <a:off x="640080" y="1280160"/>
            <a:ext cx="10969920" cy="4773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marL="343080" indent="-340200">
              <a:lnSpc>
                <a:spcPct val="100000"/>
              </a:lnSpc>
              <a:spcBef>
                <a:spcPts val="1412"/>
              </a:spcBef>
              <a:buClr>
                <a:srgbClr val="24b2ab"/>
              </a:buClr>
              <a:buFont typeface="Arial"/>
              <a:buChar char="►"/>
            </a:pPr>
            <a:r>
              <a:rPr b="0" lang="en-CA" sz="2800" spc="-1" strike="noStrike">
                <a:solidFill>
                  <a:srgbClr val="262626"/>
                </a:solidFill>
                <a:latin typeface="Calibri"/>
                <a:ea typeface="DejaVu Sans"/>
              </a:rPr>
              <a:t>Ease of Configuration</a:t>
            </a:r>
            <a:endParaRPr b="0" lang="en-CA" sz="2800" spc="-1" strike="noStrike">
              <a:latin typeface="Arial"/>
            </a:endParaRPr>
          </a:p>
          <a:p>
            <a:pPr marL="343080" indent="-340200">
              <a:lnSpc>
                <a:spcPct val="100000"/>
              </a:lnSpc>
              <a:spcBef>
                <a:spcPts val="1412"/>
              </a:spcBef>
              <a:buClr>
                <a:srgbClr val="24b2ab"/>
              </a:buClr>
              <a:buFont typeface="Arial"/>
              <a:buChar char="►"/>
            </a:pPr>
            <a:r>
              <a:rPr b="0" lang="en-CA" sz="2800" spc="-1" strike="noStrike">
                <a:solidFill>
                  <a:srgbClr val="262626"/>
                </a:solidFill>
                <a:latin typeface="Calibri"/>
                <a:ea typeface="DejaVu Sans"/>
              </a:rPr>
              <a:t>Increased throughput</a:t>
            </a:r>
            <a:endParaRPr b="0" lang="en-CA" sz="2800" spc="-1" strike="noStrike">
              <a:latin typeface="Arial"/>
            </a:endParaRPr>
          </a:p>
          <a:p>
            <a:pPr lvl="2" marL="648000" indent="-214920">
              <a:lnSpc>
                <a:spcPct val="100000"/>
              </a:lnSpc>
              <a:spcBef>
                <a:spcPts val="141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CA" sz="2800" spc="-1" strike="noStrike">
                <a:solidFill>
                  <a:srgbClr val="262626"/>
                </a:solidFill>
                <a:latin typeface="Calibri"/>
                <a:ea typeface="DejaVu Sans"/>
              </a:rPr>
              <a:t>Grouping all the interfaces available on the servers and on the clients aggregates the interfaces’ throughput</a:t>
            </a:r>
            <a:endParaRPr b="0" lang="en-CA" sz="2800" spc="-1" strike="noStrike">
              <a:latin typeface="Arial"/>
            </a:endParaRPr>
          </a:p>
          <a:p>
            <a:pPr lvl="2" marL="648000" indent="-214920">
              <a:lnSpc>
                <a:spcPct val="100000"/>
              </a:lnSpc>
              <a:spcBef>
                <a:spcPts val="141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CA" sz="2800" spc="-1" strike="noStrike">
                <a:solidFill>
                  <a:srgbClr val="262626"/>
                </a:solidFill>
                <a:latin typeface="Calibri"/>
                <a:ea typeface="DejaVu Sans"/>
              </a:rPr>
              <a:t>Even if there are multiple networks, MR uses all networks therefore aggregating the throughput of each</a:t>
            </a:r>
            <a:endParaRPr b="0" lang="en-CA" sz="2800" spc="-1" strike="noStrike">
              <a:latin typeface="Arial"/>
            </a:endParaRPr>
          </a:p>
        </p:txBody>
      </p:sp>
    </p:spTree>
  </p:cSld>
  <p:timing>
    <p:tnLst>
      <p:par>
        <p:cTn id="23" dur="indefinite" restart="never" nodeType="tmRoot">
          <p:childTnLst>
            <p:seq>
              <p:cTn id="24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CustomShape 1"/>
          <p:cNvSpPr/>
          <p:nvPr/>
        </p:nvSpPr>
        <p:spPr>
          <a:xfrm>
            <a:off x="640080" y="365040"/>
            <a:ext cx="10969920" cy="4863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>
              <a:lnSpc>
                <a:spcPct val="90000"/>
              </a:lnSpc>
            </a:pPr>
            <a:r>
              <a:rPr b="0" lang="en-CA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Interface selection</a:t>
            </a:r>
            <a:endParaRPr b="0" lang="en-CA" sz="3200" spc="-1" strike="noStrike">
              <a:latin typeface="Arial"/>
            </a:endParaRPr>
          </a:p>
        </p:txBody>
      </p:sp>
      <p:sp>
        <p:nvSpPr>
          <p:cNvPr id="300" name="CustomShape 2"/>
          <p:cNvSpPr/>
          <p:nvPr/>
        </p:nvSpPr>
        <p:spPr>
          <a:xfrm>
            <a:off x="640080" y="1280160"/>
            <a:ext cx="10969920" cy="4773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marL="343080" indent="-340200">
              <a:lnSpc>
                <a:spcPct val="100000"/>
              </a:lnSpc>
              <a:spcBef>
                <a:spcPts val="1412"/>
              </a:spcBef>
              <a:buClr>
                <a:srgbClr val="24b2ab"/>
              </a:buClr>
              <a:buFont typeface="Arial"/>
              <a:buChar char="►"/>
            </a:pPr>
            <a:r>
              <a:rPr b="0" lang="en-CA" sz="2800" spc="-1" strike="noStrike">
                <a:solidFill>
                  <a:srgbClr val="262626"/>
                </a:solidFill>
                <a:latin typeface="Calibri"/>
                <a:ea typeface="DejaVu Sans"/>
              </a:rPr>
              <a:t>Enhanced interface selection based on:</a:t>
            </a:r>
            <a:endParaRPr b="0" lang="en-CA" sz="2800" spc="-1" strike="noStrike">
              <a:latin typeface="Arial"/>
            </a:endParaRPr>
          </a:p>
          <a:p>
            <a:pPr lvl="2" marL="648000" indent="-214920">
              <a:lnSpc>
                <a:spcPct val="100000"/>
              </a:lnSpc>
              <a:spcBef>
                <a:spcPts val="141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CA" sz="2800" spc="-1" strike="noStrike">
                <a:solidFill>
                  <a:srgbClr val="262626"/>
                </a:solidFill>
                <a:latin typeface="Calibri"/>
                <a:ea typeface="DejaVu Sans"/>
              </a:rPr>
              <a:t>Health of the interface</a:t>
            </a:r>
            <a:endParaRPr b="0" lang="en-CA" sz="2800" spc="-1" strike="noStrike">
              <a:latin typeface="Arial"/>
            </a:endParaRPr>
          </a:p>
          <a:p>
            <a:pPr lvl="2" marL="648000" indent="-214920">
              <a:lnSpc>
                <a:spcPct val="100000"/>
              </a:lnSpc>
              <a:spcBef>
                <a:spcPts val="141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CA" sz="2800" spc="-1" strike="noStrike">
                <a:solidFill>
                  <a:srgbClr val="262626"/>
                </a:solidFill>
                <a:latin typeface="Calibri"/>
                <a:ea typeface="DejaVu Sans"/>
              </a:rPr>
              <a:t>GPU Priority</a:t>
            </a:r>
            <a:endParaRPr b="0" lang="en-CA" sz="2800" spc="-1" strike="noStrike">
              <a:latin typeface="Arial"/>
            </a:endParaRPr>
          </a:p>
          <a:p>
            <a:pPr lvl="2" marL="648000" indent="-214920">
              <a:lnSpc>
                <a:spcPct val="100000"/>
              </a:lnSpc>
              <a:spcBef>
                <a:spcPts val="141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CA" sz="2800" spc="-1" strike="noStrike">
                <a:solidFill>
                  <a:srgbClr val="262626"/>
                </a:solidFill>
                <a:latin typeface="Calibri"/>
                <a:ea typeface="DejaVu Sans"/>
              </a:rPr>
              <a:t>NUMA closeness</a:t>
            </a:r>
            <a:endParaRPr b="0" lang="en-CA" sz="2800" spc="-1" strike="noStrike">
              <a:latin typeface="Arial"/>
            </a:endParaRPr>
          </a:p>
          <a:p>
            <a:pPr lvl="2" marL="648000" indent="-214920">
              <a:lnSpc>
                <a:spcPct val="100000"/>
              </a:lnSpc>
              <a:spcBef>
                <a:spcPts val="141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CA" sz="2800" spc="-1" strike="noStrike">
                <a:solidFill>
                  <a:srgbClr val="262626"/>
                </a:solidFill>
                <a:latin typeface="Calibri"/>
                <a:ea typeface="DejaVu Sans"/>
              </a:rPr>
              <a:t>Available credits</a:t>
            </a:r>
            <a:endParaRPr b="0" lang="en-CA" sz="2800" spc="-1" strike="noStrike">
              <a:latin typeface="Arial"/>
            </a:endParaRPr>
          </a:p>
          <a:p>
            <a:pPr lvl="2" marL="648000" indent="-214920">
              <a:lnSpc>
                <a:spcPct val="100000"/>
              </a:lnSpc>
              <a:spcBef>
                <a:spcPts val="141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CA" sz="2800" spc="-1" strike="noStrike">
                <a:solidFill>
                  <a:srgbClr val="262626"/>
                </a:solidFill>
                <a:latin typeface="Calibri"/>
                <a:ea typeface="DejaVu Sans"/>
              </a:rPr>
              <a:t>Round Robin if all are equal</a:t>
            </a:r>
            <a:endParaRPr b="0" lang="en-CA" sz="2800" spc="-1" strike="noStrike">
              <a:latin typeface="Arial"/>
            </a:endParaRPr>
          </a:p>
        </p:txBody>
      </p:sp>
    </p:spTree>
  </p:cSld>
  <p:timing>
    <p:tnLst>
      <p:par>
        <p:cTn id="25" dur="indefinite" restart="never" nodeType="tmRoot">
          <p:childTnLst>
            <p:seq>
              <p:cTn id="26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CustomShape 1"/>
          <p:cNvSpPr/>
          <p:nvPr/>
        </p:nvSpPr>
        <p:spPr>
          <a:xfrm>
            <a:off x="640440" y="365400"/>
            <a:ext cx="10971720" cy="488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>
              <a:lnSpc>
                <a:spcPct val="90000"/>
              </a:lnSpc>
            </a:pPr>
            <a:r>
              <a:rPr b="0" lang="en-CA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DGX-2/AI-400 read performance with MR</a:t>
            </a:r>
            <a:endParaRPr b="0" lang="en-CA" sz="3200" spc="-1" strike="noStrike">
              <a:latin typeface="Arial"/>
            </a:endParaRPr>
          </a:p>
        </p:txBody>
      </p:sp>
      <p:graphicFrame>
        <p:nvGraphicFramePr>
          <p:cNvPr id="302" name=""/>
          <p:cNvGraphicFramePr/>
          <p:nvPr/>
        </p:nvGraphicFramePr>
        <p:xfrm>
          <a:off x="2304360" y="1080360"/>
          <a:ext cx="8098560" cy="49251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sp>
        <p:nvSpPr>
          <p:cNvPr id="303" name="CustomShape 2"/>
          <p:cNvSpPr/>
          <p:nvPr/>
        </p:nvSpPr>
        <p:spPr>
          <a:xfrm>
            <a:off x="10080000" y="3240000"/>
            <a:ext cx="322920" cy="719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304" name="CustomShape 3"/>
          <p:cNvSpPr/>
          <p:nvPr/>
        </p:nvSpPr>
        <p:spPr>
          <a:xfrm>
            <a:off x="10080000" y="3240000"/>
            <a:ext cx="322920" cy="5752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305" name="CustomShape 4"/>
          <p:cNvSpPr/>
          <p:nvPr/>
        </p:nvSpPr>
        <p:spPr>
          <a:xfrm>
            <a:off x="10116000" y="3312000"/>
            <a:ext cx="1223280" cy="272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0" lang="en-CA" sz="1200" spc="-1" strike="noStrike">
                <a:solidFill>
                  <a:srgbClr val="000000"/>
                </a:solidFill>
                <a:latin typeface="Arial"/>
                <a:ea typeface="DejaVu Sans"/>
              </a:rPr>
              <a:t>CPU</a:t>
            </a:r>
            <a:endParaRPr b="0" lang="en-CA" sz="1200" spc="-1" strike="noStrike">
              <a:latin typeface="Arial"/>
            </a:endParaRPr>
          </a:p>
        </p:txBody>
      </p:sp>
      <p:sp>
        <p:nvSpPr>
          <p:cNvPr id="306" name="CustomShape 5"/>
          <p:cNvSpPr/>
          <p:nvPr/>
        </p:nvSpPr>
        <p:spPr>
          <a:xfrm>
            <a:off x="10116000" y="3507120"/>
            <a:ext cx="1223280" cy="272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0" lang="en-CA" sz="1200" spc="-1" strike="noStrike">
                <a:solidFill>
                  <a:srgbClr val="000000"/>
                </a:solidFill>
                <a:latin typeface="Arial"/>
                <a:ea typeface="DejaVu Sans"/>
              </a:rPr>
              <a:t>GPU</a:t>
            </a:r>
            <a:endParaRPr b="0" lang="en-CA" sz="1200" spc="-1" strike="noStrike">
              <a:latin typeface="Arial"/>
            </a:endParaRPr>
          </a:p>
        </p:txBody>
      </p:sp>
    </p:spTree>
  </p:cSld>
  <p:timing>
    <p:tnLst>
      <p:par>
        <p:cTn id="27" dur="indefinite" restart="never" nodeType="tmRoot">
          <p:childTnLst>
            <p:seq>
              <p:cTn id="28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CustomShape 1"/>
          <p:cNvSpPr/>
          <p:nvPr/>
        </p:nvSpPr>
        <p:spPr>
          <a:xfrm>
            <a:off x="640080" y="365040"/>
            <a:ext cx="10969920" cy="4863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>
              <a:lnSpc>
                <a:spcPct val="90000"/>
              </a:lnSpc>
            </a:pPr>
            <a:r>
              <a:rPr b="0" lang="en-CA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Configuring MR</a:t>
            </a:r>
            <a:endParaRPr b="0" lang="en-CA" sz="3200" spc="-1" strike="noStrike">
              <a:latin typeface="Arial"/>
            </a:endParaRPr>
          </a:p>
        </p:txBody>
      </p:sp>
      <p:sp>
        <p:nvSpPr>
          <p:cNvPr id="308" name="CustomShape 2"/>
          <p:cNvSpPr/>
          <p:nvPr/>
        </p:nvSpPr>
        <p:spPr>
          <a:xfrm>
            <a:off x="640080" y="1280160"/>
            <a:ext cx="10969920" cy="4773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marL="343080" indent="-340200">
              <a:lnSpc>
                <a:spcPct val="100000"/>
              </a:lnSpc>
              <a:spcBef>
                <a:spcPts val="1412"/>
              </a:spcBef>
              <a:buClr>
                <a:srgbClr val="24b2ab"/>
              </a:buClr>
              <a:buFont typeface="Arial"/>
              <a:buChar char="►"/>
            </a:pPr>
            <a:r>
              <a:rPr b="0" lang="en-CA" sz="2800" spc="-1" strike="noStrike">
                <a:solidFill>
                  <a:srgbClr val="262626"/>
                </a:solidFill>
                <a:latin typeface="Calibri"/>
                <a:ea typeface="DejaVu Sans"/>
              </a:rPr>
              <a:t>MR is on by default</a:t>
            </a:r>
            <a:endParaRPr b="0" lang="en-CA" sz="2800" spc="-1" strike="noStrike">
              <a:latin typeface="Arial"/>
            </a:endParaRPr>
          </a:p>
          <a:p>
            <a:pPr marL="343080" indent="-340200">
              <a:lnSpc>
                <a:spcPct val="100000"/>
              </a:lnSpc>
              <a:spcBef>
                <a:spcPts val="1412"/>
              </a:spcBef>
              <a:buClr>
                <a:srgbClr val="24b2ab"/>
              </a:buClr>
              <a:buFont typeface="Arial"/>
              <a:buChar char="►"/>
            </a:pPr>
            <a:r>
              <a:rPr b="0" lang="en-CA" sz="2800" spc="-1" strike="noStrike">
                <a:solidFill>
                  <a:srgbClr val="262626"/>
                </a:solidFill>
                <a:latin typeface="Calibri"/>
                <a:ea typeface="DejaVu Sans"/>
              </a:rPr>
              <a:t>Automatic peer interface discovery allows configuration free MR</a:t>
            </a:r>
            <a:endParaRPr b="0" lang="en-CA" sz="2800" spc="-1" strike="noStrike">
              <a:latin typeface="Arial"/>
            </a:endParaRPr>
          </a:p>
          <a:p>
            <a:pPr marL="343080" indent="-340200">
              <a:lnSpc>
                <a:spcPct val="100000"/>
              </a:lnSpc>
              <a:spcBef>
                <a:spcPts val="1412"/>
              </a:spcBef>
              <a:buClr>
                <a:srgbClr val="24b2ab"/>
              </a:buClr>
              <a:buFont typeface="Arial"/>
              <a:buChar char="►"/>
            </a:pPr>
            <a:r>
              <a:rPr b="0" lang="en-CA" sz="2800" spc="-1" strike="noStrike">
                <a:solidFill>
                  <a:srgbClr val="262626"/>
                </a:solidFill>
                <a:latin typeface="Calibri"/>
                <a:ea typeface="DejaVu Sans"/>
              </a:rPr>
              <a:t>Multiple interfaces need to be configured</a:t>
            </a:r>
            <a:endParaRPr b="0" lang="en-CA" sz="2800" spc="-1" strike="noStrike">
              <a:latin typeface="Arial"/>
            </a:endParaRPr>
          </a:p>
          <a:p>
            <a:pPr marL="343080" indent="-340200">
              <a:lnSpc>
                <a:spcPct val="100000"/>
              </a:lnSpc>
              <a:spcBef>
                <a:spcPts val="1412"/>
              </a:spcBef>
              <a:buClr>
                <a:srgbClr val="24b2ab"/>
              </a:buClr>
              <a:buFont typeface="Arial"/>
              <a:buChar char="►"/>
            </a:pPr>
            <a:r>
              <a:rPr b="0" lang="en-CA" sz="2800" spc="-1" strike="noStrike">
                <a:solidFill>
                  <a:srgbClr val="262626"/>
                </a:solidFill>
                <a:latin typeface="Calibri"/>
                <a:ea typeface="DejaVu Sans"/>
              </a:rPr>
              <a:t>Ex: Using lnetctl: </a:t>
            </a:r>
            <a:r>
              <a:rPr b="0" lang="en-CA" sz="2000" spc="-1" strike="noStrike">
                <a:solidFill>
                  <a:srgbClr val="ce181e"/>
                </a:solidFill>
                <a:latin typeface="Noto Sans Mono"/>
                <a:ea typeface="DejaVu Sans"/>
              </a:rPr>
              <a:t>lnetctl net add –net o2ib –if ib0,ib1</a:t>
            </a:r>
            <a:endParaRPr b="0" lang="en-CA" sz="2000" spc="-1" strike="noStrike">
              <a:latin typeface="Arial"/>
            </a:endParaRPr>
          </a:p>
          <a:p>
            <a:pPr marL="343080" indent="-340200">
              <a:lnSpc>
                <a:spcPct val="100000"/>
              </a:lnSpc>
              <a:spcBef>
                <a:spcPts val="1412"/>
              </a:spcBef>
              <a:buClr>
                <a:srgbClr val="24b2ab"/>
              </a:buClr>
              <a:buFont typeface="Arial"/>
              <a:buChar char="►"/>
            </a:pPr>
            <a:r>
              <a:rPr b="0" lang="en-CA" sz="2800" spc="-1" strike="noStrike">
                <a:solidFill>
                  <a:srgbClr val="262626"/>
                </a:solidFill>
                <a:latin typeface="Calibri"/>
                <a:ea typeface="DejaVu Sans"/>
              </a:rPr>
              <a:t>Ex: Using modprobe: </a:t>
            </a:r>
            <a:r>
              <a:rPr b="0" lang="en-CA" sz="2000" spc="-1" strike="noStrike">
                <a:solidFill>
                  <a:srgbClr val="ce181e"/>
                </a:solidFill>
                <a:latin typeface="Noto Sans Mono"/>
                <a:ea typeface="DejaVu Sans"/>
              </a:rPr>
              <a:t>options lnet networks=“o2ib(ib0,ib1)”</a:t>
            </a:r>
            <a:endParaRPr b="0" lang="en-CA" sz="2000" spc="-1" strike="noStrike">
              <a:latin typeface="Arial"/>
            </a:endParaRPr>
          </a:p>
          <a:p>
            <a:pPr marL="343080" indent="-340200">
              <a:lnSpc>
                <a:spcPct val="100000"/>
              </a:lnSpc>
              <a:spcBef>
                <a:spcPts val="1412"/>
              </a:spcBef>
              <a:buClr>
                <a:srgbClr val="24b2ab"/>
              </a:buClr>
              <a:buFont typeface="Arial"/>
              <a:buChar char="►"/>
            </a:pPr>
            <a:r>
              <a:rPr b="0" lang="en-CA" sz="2800" spc="-1" strike="noStrike">
                <a:solidFill>
                  <a:srgbClr val="262626"/>
                </a:solidFill>
                <a:latin typeface="Calibri"/>
                <a:ea typeface="DejaVu Sans"/>
              </a:rPr>
              <a:t>Automatic peer discovery can be turned off:</a:t>
            </a:r>
            <a:endParaRPr b="0" lang="en-CA" sz="2800" spc="-1" strike="noStrike">
              <a:latin typeface="Arial"/>
            </a:endParaRPr>
          </a:p>
          <a:p>
            <a:pPr lvl="2" marL="648000" indent="-214920">
              <a:lnSpc>
                <a:spcPct val="100000"/>
              </a:lnSpc>
              <a:spcBef>
                <a:spcPts val="141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CA" sz="2000" spc="-1" strike="noStrike">
                <a:solidFill>
                  <a:srgbClr val="ce181e"/>
                </a:solidFill>
                <a:latin typeface="Noto Sans Mono"/>
                <a:ea typeface="DejaVu Sans"/>
              </a:rPr>
              <a:t>lnetctl set discovery 0</a:t>
            </a:r>
            <a:endParaRPr b="0" lang="en-CA" sz="2000" spc="-1" strike="noStrike">
              <a:latin typeface="Arial"/>
            </a:endParaRPr>
          </a:p>
          <a:p>
            <a:pPr lvl="3" marL="864000" indent="-215280">
              <a:lnSpc>
                <a:spcPct val="100000"/>
              </a:lnSpc>
              <a:spcBef>
                <a:spcPts val="1412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CA" sz="2800" spc="-1" strike="noStrike">
                <a:solidFill>
                  <a:srgbClr val="262626"/>
                </a:solidFill>
                <a:latin typeface="Calibri"/>
                <a:ea typeface="DejaVu Sans"/>
              </a:rPr>
              <a:t>Not recommended</a:t>
            </a:r>
            <a:endParaRPr b="0" lang="en-CA" sz="2800" spc="-1" strike="noStrike">
              <a:latin typeface="Arial"/>
            </a:endParaRPr>
          </a:p>
        </p:txBody>
      </p:sp>
    </p:spTree>
  </p:cSld>
  <p:timing>
    <p:tnLst>
      <p:par>
        <p:cTn id="29" dur="indefinite" restart="never" nodeType="tmRoot">
          <p:childTnLst>
            <p:seq>
              <p:cTn id="30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CustomShape 1"/>
          <p:cNvSpPr/>
          <p:nvPr/>
        </p:nvSpPr>
        <p:spPr>
          <a:xfrm>
            <a:off x="640080" y="365040"/>
            <a:ext cx="10969920" cy="4863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>
              <a:lnSpc>
                <a:spcPct val="90000"/>
              </a:lnSpc>
            </a:pPr>
            <a:r>
              <a:rPr b="0" lang="en-CA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Health Benefits</a:t>
            </a:r>
            <a:endParaRPr b="0" lang="en-CA" sz="3200" spc="-1" strike="noStrike">
              <a:latin typeface="Arial"/>
            </a:endParaRPr>
          </a:p>
        </p:txBody>
      </p:sp>
      <p:sp>
        <p:nvSpPr>
          <p:cNvPr id="310" name="CustomShape 2"/>
          <p:cNvSpPr/>
          <p:nvPr/>
        </p:nvSpPr>
        <p:spPr>
          <a:xfrm>
            <a:off x="640080" y="1280160"/>
            <a:ext cx="10969920" cy="4773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marL="343080" indent="-340200">
              <a:lnSpc>
                <a:spcPct val="100000"/>
              </a:lnSpc>
              <a:spcBef>
                <a:spcPts val="1412"/>
              </a:spcBef>
              <a:buClr>
                <a:srgbClr val="24b2ab"/>
              </a:buClr>
              <a:buFont typeface="Arial"/>
              <a:buChar char="►"/>
            </a:pPr>
            <a:r>
              <a:rPr b="0" lang="en-CA" sz="2800" spc="-1" strike="noStrike">
                <a:solidFill>
                  <a:srgbClr val="262626"/>
                </a:solidFill>
                <a:latin typeface="Calibri"/>
                <a:ea typeface="DejaVu Sans"/>
              </a:rPr>
              <a:t>Enhanced network failure detection</a:t>
            </a:r>
            <a:endParaRPr b="0" lang="en-CA" sz="2800" spc="-1" strike="noStrike">
              <a:latin typeface="Arial"/>
            </a:endParaRPr>
          </a:p>
          <a:p>
            <a:pPr marL="343080" indent="-340200">
              <a:lnSpc>
                <a:spcPct val="100000"/>
              </a:lnSpc>
              <a:spcBef>
                <a:spcPts val="1412"/>
              </a:spcBef>
              <a:buClr>
                <a:srgbClr val="24b2ab"/>
              </a:buClr>
              <a:buFont typeface="Arial"/>
              <a:buChar char="►"/>
            </a:pPr>
            <a:r>
              <a:rPr b="0" lang="en-CA" sz="2800" spc="-1" strike="noStrike">
                <a:solidFill>
                  <a:srgbClr val="262626"/>
                </a:solidFill>
                <a:latin typeface="Calibri"/>
                <a:ea typeface="DejaVu Sans"/>
              </a:rPr>
              <a:t>Enhanced network interface health monitoring</a:t>
            </a:r>
            <a:endParaRPr b="0" lang="en-CA" sz="2800" spc="-1" strike="noStrike">
              <a:latin typeface="Arial"/>
            </a:endParaRPr>
          </a:p>
          <a:p>
            <a:pPr marL="343080" indent="-340200">
              <a:lnSpc>
                <a:spcPct val="100000"/>
              </a:lnSpc>
              <a:spcBef>
                <a:spcPts val="1412"/>
              </a:spcBef>
              <a:buClr>
                <a:srgbClr val="24b2ab"/>
              </a:buClr>
              <a:buFont typeface="Arial"/>
              <a:buChar char="►"/>
            </a:pPr>
            <a:r>
              <a:rPr b="0" lang="en-CA" sz="2800" spc="-1" strike="noStrike">
                <a:solidFill>
                  <a:srgbClr val="262626"/>
                </a:solidFill>
                <a:latin typeface="Calibri"/>
                <a:ea typeface="DejaVu Sans"/>
              </a:rPr>
              <a:t>Enhanced interface selection based on interface health</a:t>
            </a:r>
            <a:endParaRPr b="0" lang="en-CA" sz="2800" spc="-1" strike="noStrike">
              <a:latin typeface="Arial"/>
            </a:endParaRPr>
          </a:p>
          <a:p>
            <a:pPr marL="343080" indent="-340200">
              <a:lnSpc>
                <a:spcPct val="100000"/>
              </a:lnSpc>
              <a:spcBef>
                <a:spcPts val="1412"/>
              </a:spcBef>
              <a:buClr>
                <a:srgbClr val="24b2ab"/>
              </a:buClr>
              <a:buFont typeface="Arial"/>
              <a:buChar char="►"/>
            </a:pPr>
            <a:r>
              <a:rPr b="0" lang="en-CA" sz="2800" spc="-1" strike="noStrike">
                <a:solidFill>
                  <a:srgbClr val="262626"/>
                </a:solidFill>
                <a:latin typeface="Calibri"/>
                <a:ea typeface="DejaVu Sans"/>
              </a:rPr>
              <a:t>Message send retries for network failures to avoid lustre level failure recovery</a:t>
            </a:r>
            <a:endParaRPr b="0" lang="en-CA" sz="2800" spc="-1" strike="noStrike">
              <a:latin typeface="Arial"/>
            </a:endParaRPr>
          </a:p>
        </p:txBody>
      </p:sp>
    </p:spTree>
  </p:cSld>
  <p:timing>
    <p:tnLst>
      <p:par>
        <p:cTn id="31" dur="indefinite" restart="never" nodeType="tmRoot">
          <p:childTnLst>
            <p:seq>
              <p:cTn id="32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CustomShape 1"/>
          <p:cNvSpPr/>
          <p:nvPr/>
        </p:nvSpPr>
        <p:spPr>
          <a:xfrm>
            <a:off x="640080" y="365040"/>
            <a:ext cx="10969920" cy="4863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>
              <a:lnSpc>
                <a:spcPct val="90000"/>
              </a:lnSpc>
            </a:pPr>
            <a:r>
              <a:rPr b="0" lang="en-CA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When to use Health</a:t>
            </a:r>
            <a:endParaRPr b="0" lang="en-CA" sz="3200" spc="-1" strike="noStrike">
              <a:latin typeface="Arial"/>
            </a:endParaRPr>
          </a:p>
        </p:txBody>
      </p:sp>
      <p:sp>
        <p:nvSpPr>
          <p:cNvPr id="312" name="CustomShape 2"/>
          <p:cNvSpPr/>
          <p:nvPr/>
        </p:nvSpPr>
        <p:spPr>
          <a:xfrm>
            <a:off x="640080" y="1280160"/>
            <a:ext cx="10969920" cy="4773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marL="343080" indent="-340200">
              <a:lnSpc>
                <a:spcPct val="100000"/>
              </a:lnSpc>
              <a:spcBef>
                <a:spcPts val="1412"/>
              </a:spcBef>
              <a:buClr>
                <a:srgbClr val="24b2ab"/>
              </a:buClr>
              <a:buFont typeface="Arial"/>
              <a:buChar char="►"/>
            </a:pPr>
            <a:r>
              <a:rPr b="0" lang="en-CA" sz="2800" spc="-1" strike="noStrike">
                <a:solidFill>
                  <a:srgbClr val="262626"/>
                </a:solidFill>
                <a:latin typeface="Calibri"/>
                <a:ea typeface="DejaVu Sans"/>
              </a:rPr>
              <a:t>Health is most useful when the server or client are setup with multiple interfaces and/or networks</a:t>
            </a:r>
            <a:endParaRPr b="0" lang="en-CA" sz="2800" spc="-1" strike="noStrike">
              <a:latin typeface="Arial"/>
            </a:endParaRPr>
          </a:p>
          <a:p>
            <a:pPr marL="343080" indent="-340200">
              <a:lnSpc>
                <a:spcPct val="100000"/>
              </a:lnSpc>
              <a:spcBef>
                <a:spcPts val="1412"/>
              </a:spcBef>
              <a:buClr>
                <a:srgbClr val="24b2ab"/>
              </a:buClr>
              <a:buFont typeface="Arial"/>
              <a:buChar char="►"/>
            </a:pPr>
            <a:r>
              <a:rPr b="0" lang="en-CA" sz="2800" spc="-1" strike="noStrike">
                <a:solidFill>
                  <a:srgbClr val="262626"/>
                </a:solidFill>
                <a:latin typeface="Calibri"/>
                <a:ea typeface="DejaVu Sans"/>
              </a:rPr>
              <a:t>This will allow LNet to retry messages on other interfaces with better health</a:t>
            </a:r>
            <a:endParaRPr b="0" lang="en-CA" sz="2800" spc="-1" strike="noStrike">
              <a:latin typeface="Arial"/>
            </a:endParaRPr>
          </a:p>
        </p:txBody>
      </p:sp>
    </p:spTree>
  </p:cSld>
  <p:timing>
    <p:tnLst>
      <p:par>
        <p:cTn id="33" dur="indefinite" restart="never" nodeType="tmRoot">
          <p:childTnLst>
            <p:seq>
              <p:cTn id="34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CustomShape 1"/>
          <p:cNvSpPr/>
          <p:nvPr/>
        </p:nvSpPr>
        <p:spPr>
          <a:xfrm>
            <a:off x="640080" y="365040"/>
            <a:ext cx="10969920" cy="4863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>
              <a:lnSpc>
                <a:spcPct val="90000"/>
              </a:lnSpc>
            </a:pPr>
            <a:r>
              <a:rPr b="0" lang="en-CA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Health Parameters</a:t>
            </a:r>
            <a:endParaRPr b="0" lang="en-CA" sz="3200" spc="-1" strike="noStrike">
              <a:latin typeface="Arial"/>
            </a:endParaRPr>
          </a:p>
        </p:txBody>
      </p:sp>
      <p:sp>
        <p:nvSpPr>
          <p:cNvPr id="314" name="CustomShape 2"/>
          <p:cNvSpPr/>
          <p:nvPr/>
        </p:nvSpPr>
        <p:spPr>
          <a:xfrm>
            <a:off x="640080" y="1280160"/>
            <a:ext cx="10969920" cy="4773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marL="343080" indent="-340200">
              <a:lnSpc>
                <a:spcPct val="100000"/>
              </a:lnSpc>
              <a:spcBef>
                <a:spcPts val="1412"/>
              </a:spcBef>
              <a:buClr>
                <a:srgbClr val="24b2ab"/>
              </a:buClr>
              <a:buFont typeface="Arial"/>
              <a:buChar char="►"/>
            </a:pPr>
            <a:r>
              <a:rPr b="0" lang="en-CA" sz="2000" spc="-1" strike="noStrike">
                <a:solidFill>
                  <a:srgbClr val="ce181e"/>
                </a:solidFill>
                <a:latin typeface="Noto Sans Mono"/>
                <a:ea typeface="DejaVu Sans"/>
              </a:rPr>
              <a:t>transaction_timeout:</a:t>
            </a:r>
            <a:r>
              <a:rPr b="0" lang="en-CA" sz="2800" spc="-1" strike="noStrike">
                <a:solidFill>
                  <a:srgbClr val="262626"/>
                </a:solidFill>
                <a:latin typeface="Calibri"/>
                <a:ea typeface="DejaVu Sans"/>
              </a:rPr>
              <a:t> The time to wait for an LNet message response before failing the message</a:t>
            </a:r>
            <a:endParaRPr b="0" lang="en-CA" sz="2800" spc="-1" strike="noStrike">
              <a:latin typeface="Arial"/>
            </a:endParaRPr>
          </a:p>
          <a:p>
            <a:pPr marL="343080" indent="-340200">
              <a:lnSpc>
                <a:spcPct val="100000"/>
              </a:lnSpc>
              <a:spcBef>
                <a:spcPts val="1412"/>
              </a:spcBef>
              <a:buClr>
                <a:srgbClr val="24b2ab"/>
              </a:buClr>
              <a:buFont typeface="Arial"/>
              <a:buChar char="►"/>
            </a:pPr>
            <a:r>
              <a:rPr b="0" lang="en-CA" sz="2000" spc="-1" strike="noStrike">
                <a:solidFill>
                  <a:srgbClr val="ce181e"/>
                </a:solidFill>
                <a:latin typeface="Noto Sans Mono"/>
                <a:ea typeface="DejaVu Sans"/>
              </a:rPr>
              <a:t>retry_count:</a:t>
            </a:r>
            <a:r>
              <a:rPr b="0" lang="en-CA" sz="2800" spc="-1" strike="noStrike">
                <a:solidFill>
                  <a:srgbClr val="262626"/>
                </a:solidFill>
                <a:latin typeface="Calibri"/>
                <a:ea typeface="DejaVu Sans"/>
              </a:rPr>
              <a:t> The number of times to retry sending an LNet message before propagating the failure to upper layer</a:t>
            </a:r>
            <a:endParaRPr b="0" lang="en-CA" sz="2800" spc="-1" strike="noStrike">
              <a:latin typeface="Arial"/>
            </a:endParaRPr>
          </a:p>
          <a:p>
            <a:pPr marL="343080" indent="-340200">
              <a:lnSpc>
                <a:spcPct val="100000"/>
              </a:lnSpc>
              <a:spcBef>
                <a:spcPts val="1412"/>
              </a:spcBef>
              <a:buClr>
                <a:srgbClr val="24b2ab"/>
              </a:buClr>
              <a:buFont typeface="Arial"/>
              <a:buChar char="►"/>
            </a:pPr>
            <a:r>
              <a:rPr b="0" lang="en-CA" sz="2000" spc="-1" strike="noStrike">
                <a:solidFill>
                  <a:srgbClr val="ce181e"/>
                </a:solidFill>
                <a:latin typeface="Noto Sans Mono"/>
                <a:ea typeface="DejaVu Sans"/>
              </a:rPr>
              <a:t>health_sensitivity:</a:t>
            </a:r>
            <a:r>
              <a:rPr b="0" lang="en-CA" sz="2000" spc="-1" strike="noStrike">
                <a:solidFill>
                  <a:srgbClr val="262626"/>
                </a:solidFill>
                <a:latin typeface="Noto Sans Mono"/>
                <a:ea typeface="DejaVu Sans"/>
              </a:rPr>
              <a:t> </a:t>
            </a:r>
            <a:r>
              <a:rPr b="0" lang="en-CA" sz="2800" spc="-1" strike="noStrike">
                <a:solidFill>
                  <a:srgbClr val="262626"/>
                </a:solidFill>
                <a:latin typeface="Calibri"/>
                <a:ea typeface="DejaVu Sans"/>
              </a:rPr>
              <a:t>The amount by which to reduce an interface’s health value on failure</a:t>
            </a:r>
            <a:endParaRPr b="0" lang="en-CA" sz="2800" spc="-1" strike="noStrike">
              <a:latin typeface="Arial"/>
            </a:endParaRPr>
          </a:p>
          <a:p>
            <a:pPr marL="343080" indent="-340200">
              <a:lnSpc>
                <a:spcPct val="100000"/>
              </a:lnSpc>
              <a:spcBef>
                <a:spcPts val="1412"/>
              </a:spcBef>
              <a:buClr>
                <a:srgbClr val="24b2ab"/>
              </a:buClr>
              <a:buFont typeface="Arial"/>
              <a:buChar char="►"/>
            </a:pPr>
            <a:r>
              <a:rPr b="0" lang="en-CA" sz="2800" spc="-1" strike="noStrike">
                <a:solidFill>
                  <a:srgbClr val="262626"/>
                </a:solidFill>
                <a:latin typeface="Calibri"/>
                <a:ea typeface="DejaVu Sans"/>
              </a:rPr>
              <a:t>Depending on the size of the cluster and the performance of the network, transaction_timeout and retry_count might need to be adjusted to account for network latency</a:t>
            </a:r>
            <a:endParaRPr b="0" lang="en-CA" sz="2800" spc="-1" strike="noStrike">
              <a:latin typeface="Arial"/>
            </a:endParaRPr>
          </a:p>
        </p:txBody>
      </p:sp>
      <p:sp>
        <p:nvSpPr>
          <p:cNvPr id="315" name="CustomShape 3"/>
          <p:cNvSpPr/>
          <p:nvPr/>
        </p:nvSpPr>
        <p:spPr>
          <a:xfrm>
            <a:off x="1121040" y="1540800"/>
            <a:ext cx="10969920" cy="4773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316" name="CustomShape 4"/>
          <p:cNvSpPr/>
          <p:nvPr/>
        </p:nvSpPr>
        <p:spPr>
          <a:xfrm>
            <a:off x="1251720" y="1531440"/>
            <a:ext cx="10969920" cy="4773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</p:spTree>
  </p:cSld>
  <p:timing>
    <p:tnLst>
      <p:par>
        <p:cTn id="35" dur="indefinite" restart="never" nodeType="tmRoot">
          <p:childTnLst>
            <p:seq>
              <p:cTn id="36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CustomShape 1"/>
          <p:cNvSpPr/>
          <p:nvPr/>
        </p:nvSpPr>
        <p:spPr>
          <a:xfrm>
            <a:off x="640080" y="365040"/>
            <a:ext cx="10969920" cy="4863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>
              <a:lnSpc>
                <a:spcPct val="90000"/>
              </a:lnSpc>
            </a:pPr>
            <a:r>
              <a:rPr b="0" lang="en-CA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Conclusion</a:t>
            </a:r>
            <a:endParaRPr b="0" lang="en-CA" sz="3200" spc="-1" strike="noStrike">
              <a:latin typeface="Arial"/>
            </a:endParaRPr>
          </a:p>
        </p:txBody>
      </p:sp>
      <p:sp>
        <p:nvSpPr>
          <p:cNvPr id="318" name="CustomShape 2"/>
          <p:cNvSpPr/>
          <p:nvPr/>
        </p:nvSpPr>
        <p:spPr>
          <a:xfrm>
            <a:off x="640080" y="1280160"/>
            <a:ext cx="10969920" cy="4773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marL="343080" indent="-340200">
              <a:lnSpc>
                <a:spcPct val="100000"/>
              </a:lnSpc>
              <a:spcBef>
                <a:spcPts val="1412"/>
              </a:spcBef>
              <a:buClr>
                <a:srgbClr val="24b2ab"/>
              </a:buClr>
              <a:buFont typeface="Arial"/>
              <a:buChar char="►"/>
            </a:pPr>
            <a:r>
              <a:rPr b="0" lang="en-CA" sz="2800" spc="-1" strike="noStrike">
                <a:solidFill>
                  <a:srgbClr val="262626"/>
                </a:solidFill>
                <a:latin typeface="Calibri"/>
                <a:ea typeface="DejaVu Sans"/>
              </a:rPr>
              <a:t>MR brings the benefit of aggregating interface throughput. It should be used whenever possible</a:t>
            </a:r>
            <a:endParaRPr b="0" lang="en-CA" sz="2800" spc="-1" strike="noStrike">
              <a:latin typeface="Arial"/>
            </a:endParaRPr>
          </a:p>
          <a:p>
            <a:pPr marL="343080" indent="-340200">
              <a:lnSpc>
                <a:spcPct val="100000"/>
              </a:lnSpc>
              <a:spcBef>
                <a:spcPts val="1412"/>
              </a:spcBef>
              <a:buClr>
                <a:srgbClr val="24b2ab"/>
              </a:buClr>
              <a:buFont typeface="Arial"/>
              <a:buChar char="►"/>
            </a:pPr>
            <a:r>
              <a:rPr b="0" lang="en-CA" sz="2800" spc="-1" strike="noStrike">
                <a:solidFill>
                  <a:srgbClr val="262626"/>
                </a:solidFill>
                <a:latin typeface="Calibri"/>
                <a:ea typeface="DejaVu Sans"/>
              </a:rPr>
              <a:t>MR is on by default. Multiple interfaces need to be configured to take advantage of it.</a:t>
            </a:r>
            <a:endParaRPr b="0" lang="en-CA" sz="2800" spc="-1" strike="noStrike">
              <a:latin typeface="Arial"/>
            </a:endParaRPr>
          </a:p>
          <a:p>
            <a:pPr marL="343080" indent="-340200">
              <a:lnSpc>
                <a:spcPct val="100000"/>
              </a:lnSpc>
              <a:spcBef>
                <a:spcPts val="1412"/>
              </a:spcBef>
              <a:buClr>
                <a:srgbClr val="24b2ab"/>
              </a:buClr>
              <a:buFont typeface="Arial"/>
              <a:buChar char="►"/>
            </a:pPr>
            <a:r>
              <a:rPr b="0" lang="en-CA" sz="2800" spc="-1" strike="noStrike">
                <a:solidFill>
                  <a:srgbClr val="262626"/>
                </a:solidFill>
                <a:latin typeface="Calibri"/>
                <a:ea typeface="DejaVu Sans"/>
              </a:rPr>
              <a:t>Health should be used when the node has multiple interfaces and/or networks configured.</a:t>
            </a:r>
            <a:endParaRPr b="0" lang="en-CA" sz="2800" spc="-1" strike="noStrike">
              <a:latin typeface="Arial"/>
            </a:endParaRPr>
          </a:p>
          <a:p>
            <a:pPr marL="343080" indent="-340200">
              <a:lnSpc>
                <a:spcPct val="100000"/>
              </a:lnSpc>
              <a:spcBef>
                <a:spcPts val="1412"/>
              </a:spcBef>
              <a:buClr>
                <a:srgbClr val="24b2ab"/>
              </a:buClr>
              <a:buFont typeface="Arial"/>
              <a:buChar char="►"/>
            </a:pPr>
            <a:r>
              <a:rPr b="0" lang="en-CA" sz="2800" spc="-1" strike="noStrike">
                <a:solidFill>
                  <a:srgbClr val="262626"/>
                </a:solidFill>
                <a:latin typeface="Calibri"/>
                <a:ea typeface="DejaVu Sans"/>
              </a:rPr>
              <a:t>Depending on the size of the cluster, the health parameters will need to be tweaked for optimal performance.</a:t>
            </a:r>
            <a:endParaRPr b="0" lang="en-CA" sz="2800" spc="-1" strike="noStrike">
              <a:latin typeface="Arial"/>
            </a:endParaRPr>
          </a:p>
        </p:txBody>
      </p:sp>
    </p:spTree>
  </p:cSld>
  <p:timing>
    <p:tnLst>
      <p:par>
        <p:cTn id="37" dur="indefinite" restart="never" nodeType="tmRoot">
          <p:childTnLst>
            <p:seq>
              <p:cTn id="38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CustomShape 1"/>
          <p:cNvSpPr/>
          <p:nvPr/>
        </p:nvSpPr>
        <p:spPr>
          <a:xfrm>
            <a:off x="640080" y="365040"/>
            <a:ext cx="10969920" cy="4863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>
              <a:lnSpc>
                <a:spcPct val="90000"/>
              </a:lnSpc>
            </a:pPr>
            <a:r>
              <a:rPr b="0" lang="en-CA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Agenda</a:t>
            </a:r>
            <a:endParaRPr b="0" lang="en-CA" sz="3200" spc="-1" strike="noStrike">
              <a:latin typeface="Arial"/>
            </a:endParaRPr>
          </a:p>
        </p:txBody>
      </p:sp>
      <p:sp>
        <p:nvSpPr>
          <p:cNvPr id="122" name="CustomShape 2"/>
          <p:cNvSpPr/>
          <p:nvPr/>
        </p:nvSpPr>
        <p:spPr>
          <a:xfrm>
            <a:off x="640080" y="1280160"/>
            <a:ext cx="10969920" cy="4773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marL="343080" indent="-340200">
              <a:lnSpc>
                <a:spcPct val="100000"/>
              </a:lnSpc>
              <a:spcBef>
                <a:spcPts val="1412"/>
              </a:spcBef>
              <a:buClr>
                <a:srgbClr val="24b2ab"/>
              </a:buClr>
              <a:buFont typeface="Arial"/>
              <a:buChar char="►"/>
            </a:pPr>
            <a:r>
              <a:rPr b="0" lang="en-CA" sz="2800" spc="-1" strike="noStrike">
                <a:solidFill>
                  <a:srgbClr val="262626"/>
                </a:solidFill>
                <a:latin typeface="Calibri"/>
                <a:ea typeface="DejaVu Sans"/>
              </a:rPr>
              <a:t>What is LNet Multi-Rail</a:t>
            </a:r>
            <a:endParaRPr b="0" lang="en-CA" sz="2800" spc="-1" strike="noStrike">
              <a:latin typeface="Arial"/>
            </a:endParaRPr>
          </a:p>
          <a:p>
            <a:pPr marL="343080" indent="-340200">
              <a:lnSpc>
                <a:spcPct val="100000"/>
              </a:lnSpc>
              <a:spcBef>
                <a:spcPts val="1412"/>
              </a:spcBef>
              <a:buClr>
                <a:srgbClr val="24b2ab"/>
              </a:buClr>
              <a:buFont typeface="Arial"/>
              <a:buChar char="►"/>
            </a:pPr>
            <a:r>
              <a:rPr b="0" lang="en-CA" sz="2800" spc="-1" strike="noStrike">
                <a:solidFill>
                  <a:srgbClr val="262626"/>
                </a:solidFill>
                <a:latin typeface="Calibri"/>
                <a:ea typeface="DejaVu Sans"/>
              </a:rPr>
              <a:t>Use Case Example</a:t>
            </a:r>
            <a:endParaRPr b="0" lang="en-CA" sz="2800" spc="-1" strike="noStrike">
              <a:latin typeface="Arial"/>
            </a:endParaRPr>
          </a:p>
          <a:p>
            <a:pPr marL="343080" indent="-340200">
              <a:lnSpc>
                <a:spcPct val="100000"/>
              </a:lnSpc>
              <a:spcBef>
                <a:spcPts val="1412"/>
              </a:spcBef>
              <a:buClr>
                <a:srgbClr val="24b2ab"/>
              </a:buClr>
              <a:buFont typeface="Arial"/>
              <a:buChar char="►"/>
            </a:pPr>
            <a:r>
              <a:rPr b="0" lang="en-CA" sz="2800" spc="-1" strike="noStrike">
                <a:solidFill>
                  <a:srgbClr val="262626"/>
                </a:solidFill>
                <a:latin typeface="Calibri"/>
                <a:ea typeface="DejaVu Sans"/>
              </a:rPr>
              <a:t>Benefits </a:t>
            </a:r>
            <a:endParaRPr b="0" lang="en-CA" sz="2800" spc="-1" strike="noStrike">
              <a:latin typeface="Arial"/>
            </a:endParaRPr>
          </a:p>
          <a:p>
            <a:pPr marL="343080" indent="-340200">
              <a:lnSpc>
                <a:spcPct val="100000"/>
              </a:lnSpc>
              <a:spcBef>
                <a:spcPts val="1412"/>
              </a:spcBef>
              <a:buClr>
                <a:srgbClr val="24b2ab"/>
              </a:buClr>
              <a:buFont typeface="Arial"/>
              <a:buChar char="►"/>
            </a:pPr>
            <a:r>
              <a:rPr b="0" lang="en-CA" sz="2800" spc="-1" strike="noStrike">
                <a:solidFill>
                  <a:srgbClr val="262626"/>
                </a:solidFill>
                <a:latin typeface="Calibri"/>
                <a:ea typeface="DejaVu Sans"/>
              </a:rPr>
              <a:t>Configuration</a:t>
            </a:r>
            <a:endParaRPr b="0" lang="en-CA" sz="2800" spc="-1" strike="noStrike">
              <a:latin typeface="Arial"/>
            </a:endParaRPr>
          </a:p>
        </p:txBody>
      </p:sp>
    </p:spTree>
  </p:cSld>
  <p:timing>
    <p:tnLst>
      <p:par>
        <p:cTn id="3" dur="indefinite" restart="never" nodeType="tmRoot">
          <p:childTnLst>
            <p:seq>
              <p:cTn id="4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CustomShape 1"/>
          <p:cNvSpPr/>
          <p:nvPr/>
        </p:nvSpPr>
        <p:spPr>
          <a:xfrm>
            <a:off x="640080" y="365040"/>
            <a:ext cx="11042280" cy="22651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/>
          <a:p>
            <a:pPr algn="ctr">
              <a:lnSpc>
                <a:spcPct val="100000"/>
              </a:lnSpc>
            </a:pPr>
            <a:endParaRPr b="0" lang="en-CA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CA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en-CA" sz="3200" spc="-1" strike="noStrike">
                <a:solidFill>
                  <a:srgbClr val="000000"/>
                </a:solidFill>
                <a:latin typeface="Arial"/>
                <a:ea typeface="DejaVu Sans"/>
              </a:rPr>
              <a:t>Thank You</a:t>
            </a:r>
            <a:endParaRPr b="0" lang="en-CA" sz="32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CA" sz="32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CA" sz="32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en-CA" sz="3200" spc="-1" strike="noStrike">
                <a:solidFill>
                  <a:srgbClr val="000000"/>
                </a:solidFill>
                <a:latin typeface="Arial"/>
                <a:ea typeface="DejaVu Sans"/>
              </a:rPr>
              <a:t>http://doc.lustre.org/lustre_manual.xhtml</a:t>
            </a:r>
            <a:endParaRPr b="0" lang="en-CA" sz="3200" spc="-1" strike="noStrike">
              <a:latin typeface="Arial"/>
            </a:endParaRPr>
          </a:p>
        </p:txBody>
      </p:sp>
    </p:spTree>
  </p:cSld>
  <p:transition spd="med">
    <p:fade/>
  </p:transition>
  <p:timing>
    <p:tnLst>
      <p:par>
        <p:cTn id="39" dur="indefinite" restart="never" nodeType="tmRoot">
          <p:childTnLst>
            <p:seq>
              <p:cTn id="40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CustomShape 1"/>
          <p:cNvSpPr/>
          <p:nvPr/>
        </p:nvSpPr>
        <p:spPr>
          <a:xfrm>
            <a:off x="5946120" y="1080000"/>
            <a:ext cx="1469880" cy="4918680"/>
          </a:xfrm>
          <a:prstGeom prst="roundRect">
            <a:avLst>
              <a:gd name="adj" fmla="val 16667"/>
            </a:avLst>
          </a:prstGeom>
          <a:noFill/>
          <a:ln cap="rnd" w="28440">
            <a:solidFill>
              <a:srgbClr val="000000"/>
            </a:solidFill>
            <a:custDash>
              <a:ds d="100000" sp="100000"/>
            </a:custDash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24" name="Line 2"/>
          <p:cNvSpPr/>
          <p:nvPr/>
        </p:nvSpPr>
        <p:spPr>
          <a:xfrm flipV="1">
            <a:off x="5529960" y="1899360"/>
            <a:ext cx="684000" cy="1139400"/>
          </a:xfrm>
          <a:prstGeom prst="line">
            <a:avLst/>
          </a:prstGeom>
          <a:ln w="38160">
            <a:solidFill>
              <a:srgbClr val="c3d6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25" name="CustomShape 3"/>
          <p:cNvSpPr/>
          <p:nvPr/>
        </p:nvSpPr>
        <p:spPr>
          <a:xfrm>
            <a:off x="605520" y="343080"/>
            <a:ext cx="10971360" cy="581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/>
          <a:p>
            <a:pPr>
              <a:lnSpc>
                <a:spcPct val="100000"/>
              </a:lnSpc>
            </a:pPr>
            <a:r>
              <a:rPr b="0" lang="en-CA" sz="3600" spc="-1" strike="noStrike">
                <a:solidFill>
                  <a:srgbClr val="003c71"/>
                </a:solidFill>
                <a:latin typeface="Arial"/>
                <a:ea typeface="Intel Clear"/>
              </a:rPr>
              <a:t>Prior to Multi-Rail</a:t>
            </a:r>
            <a:endParaRPr b="0" lang="en-CA" sz="3600" spc="-1" strike="noStrike">
              <a:latin typeface="Arial"/>
            </a:endParaRPr>
          </a:p>
        </p:txBody>
      </p:sp>
      <p:sp>
        <p:nvSpPr>
          <p:cNvPr id="126" name="Line 4"/>
          <p:cNvSpPr/>
          <p:nvPr/>
        </p:nvSpPr>
        <p:spPr>
          <a:xfrm flipV="1">
            <a:off x="5539680" y="3066840"/>
            <a:ext cx="631800" cy="582480"/>
          </a:xfrm>
          <a:prstGeom prst="line">
            <a:avLst/>
          </a:prstGeom>
          <a:ln w="38160">
            <a:solidFill>
              <a:srgbClr val="f3d54e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27" name="Line 5"/>
          <p:cNvSpPr/>
          <p:nvPr/>
        </p:nvSpPr>
        <p:spPr>
          <a:xfrm flipH="1">
            <a:off x="5549040" y="4412520"/>
            <a:ext cx="626760" cy="125640"/>
          </a:xfrm>
          <a:prstGeom prst="line">
            <a:avLst/>
          </a:prstGeom>
          <a:ln w="38160">
            <a:solidFill>
              <a:srgbClr val="fc4c02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28" name="Line 6"/>
          <p:cNvSpPr/>
          <p:nvPr/>
        </p:nvSpPr>
        <p:spPr>
          <a:xfrm flipH="1" flipV="1">
            <a:off x="5529960" y="5326920"/>
            <a:ext cx="636120" cy="265680"/>
          </a:xfrm>
          <a:prstGeom prst="line">
            <a:avLst/>
          </a:prstGeom>
          <a:ln w="38160">
            <a:solidFill>
              <a:srgbClr val="7030a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29" name="CustomShape 7"/>
          <p:cNvSpPr/>
          <p:nvPr/>
        </p:nvSpPr>
        <p:spPr>
          <a:xfrm>
            <a:off x="6157800" y="2395440"/>
            <a:ext cx="1082520" cy="912960"/>
          </a:xfrm>
          <a:prstGeom prst="roundRect">
            <a:avLst>
              <a:gd name="adj" fmla="val 16667"/>
            </a:avLst>
          </a:prstGeom>
          <a:solidFill>
            <a:srgbClr val="f3d54e"/>
          </a:solidFill>
          <a:ln w="3240">
            <a:solidFill>
              <a:srgbClr val="f3d54e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r>
              <a:rPr b="0" lang="en-CA" sz="1800" spc="-1" strike="noStrike">
                <a:latin typeface="Arial"/>
              </a:rPr>
              <a:t>o2ib1</a:t>
            </a:r>
            <a:endParaRPr b="0" lang="en-CA" sz="1800" spc="-1" strike="noStrike">
              <a:latin typeface="Arial"/>
            </a:endParaRPr>
          </a:p>
        </p:txBody>
      </p:sp>
      <p:sp>
        <p:nvSpPr>
          <p:cNvPr id="130" name="CustomShape 8"/>
          <p:cNvSpPr/>
          <p:nvPr/>
        </p:nvSpPr>
        <p:spPr>
          <a:xfrm>
            <a:off x="6157080" y="1222560"/>
            <a:ext cx="1082520" cy="912960"/>
          </a:xfrm>
          <a:prstGeom prst="roundRect">
            <a:avLst>
              <a:gd name="adj" fmla="val 16667"/>
            </a:avLst>
          </a:prstGeom>
          <a:solidFill>
            <a:srgbClr val="c3d600"/>
          </a:solidFill>
          <a:ln w="3240">
            <a:solidFill>
              <a:srgbClr val="c3d6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r>
              <a:rPr b="0" lang="en-CA" sz="1800" spc="-1" strike="noStrike">
                <a:latin typeface="Arial"/>
              </a:rPr>
              <a:t>o2ib0</a:t>
            </a:r>
            <a:endParaRPr b="0" lang="en-CA" sz="1800" spc="-1" strike="noStrike">
              <a:latin typeface="Arial"/>
            </a:endParaRPr>
          </a:p>
        </p:txBody>
      </p:sp>
      <p:sp>
        <p:nvSpPr>
          <p:cNvPr id="131" name="CustomShape 9"/>
          <p:cNvSpPr/>
          <p:nvPr/>
        </p:nvSpPr>
        <p:spPr>
          <a:xfrm>
            <a:off x="6157080" y="3735720"/>
            <a:ext cx="1082520" cy="912960"/>
          </a:xfrm>
          <a:prstGeom prst="roundRect">
            <a:avLst>
              <a:gd name="adj" fmla="val 16667"/>
            </a:avLst>
          </a:prstGeom>
          <a:solidFill>
            <a:srgbClr val="fc4c02"/>
          </a:solidFill>
          <a:ln w="3240">
            <a:solidFill>
              <a:srgbClr val="ff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r>
              <a:rPr b="0" lang="en-CA" sz="1800" spc="-1" strike="noStrike">
                <a:latin typeface="Arial"/>
              </a:rPr>
              <a:t>o2ib3</a:t>
            </a:r>
            <a:endParaRPr b="0" lang="en-CA" sz="1800" spc="-1" strike="noStrike">
              <a:latin typeface="Arial"/>
            </a:endParaRPr>
          </a:p>
        </p:txBody>
      </p:sp>
      <p:sp>
        <p:nvSpPr>
          <p:cNvPr id="132" name="CustomShape 10"/>
          <p:cNvSpPr/>
          <p:nvPr/>
        </p:nvSpPr>
        <p:spPr>
          <a:xfrm>
            <a:off x="6157080" y="4944240"/>
            <a:ext cx="1082520" cy="912960"/>
          </a:xfrm>
          <a:prstGeom prst="roundRect">
            <a:avLst>
              <a:gd name="adj" fmla="val 16667"/>
            </a:avLst>
          </a:prstGeom>
          <a:solidFill>
            <a:srgbClr val="7030a0"/>
          </a:solidFill>
          <a:ln w="3240">
            <a:solidFill>
              <a:srgbClr val="7030a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r>
              <a:rPr b="0" lang="en-CA" sz="1800" spc="-1" strike="noStrike">
                <a:latin typeface="Arial"/>
              </a:rPr>
              <a:t>o2ib4</a:t>
            </a:r>
            <a:endParaRPr b="0" lang="en-CA" sz="1800" spc="-1" strike="noStrike">
              <a:latin typeface="Arial"/>
            </a:endParaRPr>
          </a:p>
        </p:txBody>
      </p:sp>
      <p:sp>
        <p:nvSpPr>
          <p:cNvPr id="133" name="CustomShape 11"/>
          <p:cNvSpPr/>
          <p:nvPr/>
        </p:nvSpPr>
        <p:spPr>
          <a:xfrm>
            <a:off x="4615920" y="1204560"/>
            <a:ext cx="932040" cy="4635000"/>
          </a:xfrm>
          <a:prstGeom prst="rect">
            <a:avLst/>
          </a:prstGeom>
          <a:gradFill rotWithShape="0">
            <a:gsLst>
              <a:gs pos="0">
                <a:srgbClr val="00678d"/>
              </a:gs>
              <a:gs pos="100000">
                <a:srgbClr val="0092c9"/>
              </a:gs>
            </a:gsLst>
            <a:lin ang="16200000"/>
          </a:gradFill>
          <a:ln w="9360">
            <a:solidFill>
              <a:srgbClr val="4a7ebb"/>
            </a:solidFill>
            <a:round/>
          </a:ln>
          <a:effectLst>
            <a:outerShdw dir="5400000" dist="23040">
              <a:srgbClr val="000000">
                <a:alpha val="35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b="0" lang="en-CA" sz="1800" spc="-1" strike="noStrike">
                <a:solidFill>
                  <a:srgbClr val="ffffff"/>
                </a:solidFill>
                <a:latin typeface="Calibri"/>
                <a:ea typeface="DejaVu Sans"/>
              </a:rPr>
              <a:t>Node</a:t>
            </a:r>
            <a:endParaRPr b="0" lang="en-CA" sz="1800" spc="-1" strike="noStrike">
              <a:latin typeface="Arial"/>
            </a:endParaRPr>
          </a:p>
        </p:txBody>
      </p:sp>
    </p:spTree>
  </p:cSld>
  <p:timing>
    <p:tnLst>
      <p:par>
        <p:cTn id="5" dur="indefinite" restart="never" nodeType="tmRoot">
          <p:childTnLst>
            <p:seq>
              <p:cTn id="6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CustomShape 1"/>
          <p:cNvSpPr/>
          <p:nvPr/>
        </p:nvSpPr>
        <p:spPr>
          <a:xfrm>
            <a:off x="4650120" y="1285200"/>
            <a:ext cx="1469880" cy="1251720"/>
          </a:xfrm>
          <a:prstGeom prst="roundRect">
            <a:avLst>
              <a:gd name="adj" fmla="val 16667"/>
            </a:avLst>
          </a:prstGeom>
          <a:noFill/>
          <a:ln cap="rnd" w="28440">
            <a:solidFill>
              <a:srgbClr val="000000"/>
            </a:solidFill>
            <a:custDash>
              <a:ds d="100000" sp="100000"/>
            </a:custDash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35" name="Line 2"/>
          <p:cNvSpPr/>
          <p:nvPr/>
        </p:nvSpPr>
        <p:spPr>
          <a:xfrm flipV="1">
            <a:off x="4205520" y="1737000"/>
            <a:ext cx="717840" cy="16560"/>
          </a:xfrm>
          <a:prstGeom prst="line">
            <a:avLst/>
          </a:prstGeom>
          <a:ln w="38160">
            <a:solidFill>
              <a:srgbClr val="c3d6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36" name="Line 3"/>
          <p:cNvSpPr/>
          <p:nvPr/>
        </p:nvSpPr>
        <p:spPr>
          <a:xfrm flipV="1">
            <a:off x="4215240" y="1991160"/>
            <a:ext cx="747720" cy="452520"/>
          </a:xfrm>
          <a:prstGeom prst="line">
            <a:avLst/>
          </a:prstGeom>
          <a:ln w="38160">
            <a:solidFill>
              <a:srgbClr val="c3d6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37" name="Line 4"/>
          <p:cNvSpPr/>
          <p:nvPr/>
        </p:nvSpPr>
        <p:spPr>
          <a:xfrm flipV="1">
            <a:off x="4205520" y="2132640"/>
            <a:ext cx="684000" cy="1199880"/>
          </a:xfrm>
          <a:prstGeom prst="line">
            <a:avLst/>
          </a:prstGeom>
          <a:ln w="38160">
            <a:solidFill>
              <a:srgbClr val="c3d6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38" name="CustomShape 5"/>
          <p:cNvSpPr/>
          <p:nvPr/>
        </p:nvSpPr>
        <p:spPr>
          <a:xfrm>
            <a:off x="605520" y="343080"/>
            <a:ext cx="10971360" cy="581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/>
          <a:p>
            <a:pPr>
              <a:lnSpc>
                <a:spcPct val="100000"/>
              </a:lnSpc>
            </a:pPr>
            <a:r>
              <a:rPr b="0" lang="en-CA" sz="3600" spc="-1" strike="noStrike">
                <a:solidFill>
                  <a:srgbClr val="003c71"/>
                </a:solidFill>
                <a:latin typeface="Arial"/>
                <a:ea typeface="Intel Clear"/>
              </a:rPr>
              <a:t>Wi</a:t>
            </a:r>
            <a:r>
              <a:rPr b="0" lang="en-CA" sz="3600" spc="-1" strike="noStrike">
                <a:solidFill>
                  <a:srgbClr val="003c71"/>
                </a:solidFill>
                <a:latin typeface="Arial"/>
                <a:ea typeface="Intel Clear"/>
              </a:rPr>
              <a:t>th </a:t>
            </a:r>
            <a:r>
              <a:rPr b="0" lang="en-CA" sz="3600" spc="-1" strike="noStrike">
                <a:solidFill>
                  <a:srgbClr val="003c71"/>
                </a:solidFill>
                <a:latin typeface="Arial"/>
                <a:ea typeface="Intel Clear"/>
              </a:rPr>
              <a:t>M</a:t>
            </a:r>
            <a:r>
              <a:rPr b="0" lang="en-CA" sz="3600" spc="-1" strike="noStrike">
                <a:solidFill>
                  <a:srgbClr val="003c71"/>
                </a:solidFill>
                <a:latin typeface="Arial"/>
                <a:ea typeface="Intel Clear"/>
              </a:rPr>
              <a:t>ulti</a:t>
            </a:r>
            <a:r>
              <a:rPr b="0" lang="en-CA" sz="3600" spc="-1" strike="noStrike">
                <a:solidFill>
                  <a:srgbClr val="003c71"/>
                </a:solidFill>
                <a:latin typeface="Arial"/>
                <a:ea typeface="Intel Clear"/>
              </a:rPr>
              <a:t>-</a:t>
            </a:r>
            <a:r>
              <a:rPr b="0" lang="en-CA" sz="3600" spc="-1" strike="noStrike">
                <a:solidFill>
                  <a:srgbClr val="003c71"/>
                </a:solidFill>
                <a:latin typeface="Arial"/>
                <a:ea typeface="Intel Clear"/>
              </a:rPr>
              <a:t>Ra</a:t>
            </a:r>
            <a:r>
              <a:rPr b="0" lang="en-CA" sz="3600" spc="-1" strike="noStrike">
                <a:solidFill>
                  <a:srgbClr val="003c71"/>
                </a:solidFill>
                <a:latin typeface="Arial"/>
                <a:ea typeface="Intel Clear"/>
              </a:rPr>
              <a:t>il</a:t>
            </a:r>
            <a:endParaRPr b="0" lang="en-CA" sz="3600" spc="-1" strike="noStrike">
              <a:latin typeface="Arial"/>
            </a:endParaRPr>
          </a:p>
        </p:txBody>
      </p:sp>
      <p:sp>
        <p:nvSpPr>
          <p:cNvPr id="139" name="Line 6"/>
          <p:cNvSpPr/>
          <p:nvPr/>
        </p:nvSpPr>
        <p:spPr>
          <a:xfrm flipV="1">
            <a:off x="4224600" y="2246400"/>
            <a:ext cx="664920" cy="1680120"/>
          </a:xfrm>
          <a:prstGeom prst="line">
            <a:avLst/>
          </a:prstGeom>
          <a:ln w="38160">
            <a:solidFill>
              <a:srgbClr val="c3d6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40" name="Line 7"/>
          <p:cNvSpPr/>
          <p:nvPr/>
        </p:nvSpPr>
        <p:spPr>
          <a:xfrm flipV="1">
            <a:off x="4224600" y="2289240"/>
            <a:ext cx="738360" cy="2537640"/>
          </a:xfrm>
          <a:prstGeom prst="line">
            <a:avLst/>
          </a:prstGeom>
          <a:ln w="38160">
            <a:solidFill>
              <a:srgbClr val="c3d6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41" name="Line 8"/>
          <p:cNvSpPr/>
          <p:nvPr/>
        </p:nvSpPr>
        <p:spPr>
          <a:xfrm flipV="1">
            <a:off x="4215240" y="2289240"/>
            <a:ext cx="847440" cy="3182760"/>
          </a:xfrm>
          <a:prstGeom prst="line">
            <a:avLst/>
          </a:prstGeom>
          <a:ln w="38160">
            <a:solidFill>
              <a:srgbClr val="c3d6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42" name="CustomShape 9"/>
          <p:cNvSpPr/>
          <p:nvPr/>
        </p:nvSpPr>
        <p:spPr>
          <a:xfrm>
            <a:off x="3291480" y="1346400"/>
            <a:ext cx="932040" cy="4726440"/>
          </a:xfrm>
          <a:prstGeom prst="rect">
            <a:avLst/>
          </a:prstGeom>
          <a:gradFill rotWithShape="0">
            <a:gsLst>
              <a:gs pos="0">
                <a:srgbClr val="00678d"/>
              </a:gs>
              <a:gs pos="100000">
                <a:srgbClr val="0092c9"/>
              </a:gs>
            </a:gsLst>
            <a:lin ang="16200000"/>
          </a:gradFill>
          <a:ln w="9360">
            <a:solidFill>
              <a:srgbClr val="4a7ebb"/>
            </a:solidFill>
            <a:round/>
          </a:ln>
          <a:effectLst>
            <a:outerShdw dir="5400000" dist="23040">
              <a:srgbClr val="000000">
                <a:alpha val="35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b="0" lang="en-CA" sz="1800" spc="-1" strike="noStrike">
                <a:solidFill>
                  <a:srgbClr val="ffffff"/>
                </a:solidFill>
                <a:latin typeface="Calibri"/>
                <a:ea typeface="DejaVu Sans"/>
              </a:rPr>
              <a:t>Node</a:t>
            </a:r>
            <a:endParaRPr b="0" lang="en-CA" sz="1800" spc="-1" strike="noStrike">
              <a:latin typeface="Arial"/>
            </a:endParaRPr>
          </a:p>
        </p:txBody>
      </p:sp>
      <p:sp>
        <p:nvSpPr>
          <p:cNvPr id="143" name="CustomShape 10"/>
          <p:cNvSpPr/>
          <p:nvPr/>
        </p:nvSpPr>
        <p:spPr>
          <a:xfrm>
            <a:off x="4860720" y="1454760"/>
            <a:ext cx="1082520" cy="912960"/>
          </a:xfrm>
          <a:prstGeom prst="roundRect">
            <a:avLst>
              <a:gd name="adj" fmla="val 16667"/>
            </a:avLst>
          </a:prstGeom>
          <a:solidFill>
            <a:srgbClr val="c3d600"/>
          </a:solidFill>
          <a:ln w="3240">
            <a:solidFill>
              <a:srgbClr val="c3d6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r>
              <a:rPr b="0" lang="en-CA" sz="1800" spc="-1" strike="noStrike">
                <a:latin typeface="Arial"/>
              </a:rPr>
              <a:t>o2ib1</a:t>
            </a:r>
            <a:endParaRPr b="0" lang="en-CA" sz="1800" spc="-1" strike="noStrike">
              <a:latin typeface="Arial"/>
            </a:endParaRPr>
          </a:p>
        </p:txBody>
      </p:sp>
    </p:spTree>
  </p:cSld>
  <p:timing>
    <p:tnLst>
      <p:par>
        <p:cTn id="7" dur="indefinite" restart="never" nodeType="tmRoot">
          <p:childTnLst>
            <p:seq>
              <p:cTn id="8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CustomShape 1"/>
          <p:cNvSpPr/>
          <p:nvPr/>
        </p:nvSpPr>
        <p:spPr>
          <a:xfrm>
            <a:off x="4650120" y="1285200"/>
            <a:ext cx="1469880" cy="1251720"/>
          </a:xfrm>
          <a:prstGeom prst="roundRect">
            <a:avLst>
              <a:gd name="adj" fmla="val 16667"/>
            </a:avLst>
          </a:prstGeom>
          <a:noFill/>
          <a:ln cap="rnd" w="28440">
            <a:solidFill>
              <a:srgbClr val="000000"/>
            </a:solidFill>
            <a:custDash>
              <a:ds d="100000" sp="100000"/>
            </a:custDash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45" name="Line 2"/>
          <p:cNvSpPr/>
          <p:nvPr/>
        </p:nvSpPr>
        <p:spPr>
          <a:xfrm flipV="1">
            <a:off x="4205520" y="1737000"/>
            <a:ext cx="717840" cy="16560"/>
          </a:xfrm>
          <a:prstGeom prst="line">
            <a:avLst/>
          </a:prstGeom>
          <a:ln w="38160">
            <a:solidFill>
              <a:srgbClr val="c3d6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46" name="Line 3"/>
          <p:cNvSpPr/>
          <p:nvPr/>
        </p:nvSpPr>
        <p:spPr>
          <a:xfrm flipV="1">
            <a:off x="4215240" y="1991160"/>
            <a:ext cx="747720" cy="452520"/>
          </a:xfrm>
          <a:prstGeom prst="line">
            <a:avLst/>
          </a:prstGeom>
          <a:ln w="38160">
            <a:solidFill>
              <a:srgbClr val="c3d6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47" name="Line 4"/>
          <p:cNvSpPr/>
          <p:nvPr/>
        </p:nvSpPr>
        <p:spPr>
          <a:xfrm flipV="1">
            <a:off x="4205520" y="2132640"/>
            <a:ext cx="684000" cy="1199880"/>
          </a:xfrm>
          <a:prstGeom prst="line">
            <a:avLst/>
          </a:prstGeom>
          <a:ln w="38160">
            <a:solidFill>
              <a:srgbClr val="c3d6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48" name="CustomShape 5"/>
          <p:cNvSpPr/>
          <p:nvPr/>
        </p:nvSpPr>
        <p:spPr>
          <a:xfrm>
            <a:off x="605520" y="343080"/>
            <a:ext cx="10971360" cy="581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/>
          <a:p>
            <a:pPr>
              <a:lnSpc>
                <a:spcPct val="100000"/>
              </a:lnSpc>
            </a:pPr>
            <a:r>
              <a:rPr b="0" lang="en-CA" sz="3600" spc="-1" strike="noStrike">
                <a:solidFill>
                  <a:srgbClr val="003c71"/>
                </a:solidFill>
                <a:latin typeface="Arial"/>
                <a:ea typeface="Intel Clear"/>
              </a:rPr>
              <a:t>With Multi-Rail</a:t>
            </a:r>
            <a:endParaRPr b="0" lang="en-CA" sz="3600" spc="-1" strike="noStrike">
              <a:latin typeface="Arial"/>
            </a:endParaRPr>
          </a:p>
        </p:txBody>
      </p:sp>
      <p:sp>
        <p:nvSpPr>
          <p:cNvPr id="149" name="Line 6"/>
          <p:cNvSpPr/>
          <p:nvPr/>
        </p:nvSpPr>
        <p:spPr>
          <a:xfrm flipV="1">
            <a:off x="4224600" y="2246400"/>
            <a:ext cx="664920" cy="1680120"/>
          </a:xfrm>
          <a:prstGeom prst="line">
            <a:avLst/>
          </a:prstGeom>
          <a:ln w="38160">
            <a:solidFill>
              <a:srgbClr val="c3d6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50" name="Line 7"/>
          <p:cNvSpPr/>
          <p:nvPr/>
        </p:nvSpPr>
        <p:spPr>
          <a:xfrm flipV="1">
            <a:off x="4224600" y="2289240"/>
            <a:ext cx="738360" cy="2537640"/>
          </a:xfrm>
          <a:prstGeom prst="line">
            <a:avLst/>
          </a:prstGeom>
          <a:ln w="38160">
            <a:solidFill>
              <a:srgbClr val="c3d6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51" name="Line 8"/>
          <p:cNvSpPr/>
          <p:nvPr/>
        </p:nvSpPr>
        <p:spPr>
          <a:xfrm flipV="1">
            <a:off x="4215240" y="2289240"/>
            <a:ext cx="847440" cy="3182760"/>
          </a:xfrm>
          <a:prstGeom prst="line">
            <a:avLst/>
          </a:prstGeom>
          <a:ln w="38160">
            <a:solidFill>
              <a:srgbClr val="c3d6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52" name="CustomShape 9"/>
          <p:cNvSpPr/>
          <p:nvPr/>
        </p:nvSpPr>
        <p:spPr>
          <a:xfrm>
            <a:off x="3291480" y="1346400"/>
            <a:ext cx="932040" cy="4726440"/>
          </a:xfrm>
          <a:prstGeom prst="rect">
            <a:avLst/>
          </a:prstGeom>
          <a:gradFill rotWithShape="0">
            <a:gsLst>
              <a:gs pos="0">
                <a:srgbClr val="00678d"/>
              </a:gs>
              <a:gs pos="100000">
                <a:srgbClr val="0092c9"/>
              </a:gs>
            </a:gsLst>
            <a:lin ang="16200000"/>
          </a:gradFill>
          <a:ln w="9360">
            <a:solidFill>
              <a:srgbClr val="4a7ebb"/>
            </a:solidFill>
            <a:round/>
          </a:ln>
          <a:effectLst>
            <a:outerShdw dir="5400000" dist="23040">
              <a:srgbClr val="000000">
                <a:alpha val="35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b="0" lang="en-CA" sz="1800" spc="-1" strike="noStrike">
                <a:solidFill>
                  <a:srgbClr val="ffffff"/>
                </a:solidFill>
                <a:latin typeface="Calibri"/>
                <a:ea typeface="DejaVu Sans"/>
              </a:rPr>
              <a:t>N</a:t>
            </a:r>
            <a:r>
              <a:rPr b="0" lang="en-CA" sz="1800" spc="-1" strike="noStrike">
                <a:solidFill>
                  <a:srgbClr val="ffffff"/>
                </a:solidFill>
                <a:latin typeface="Calibri"/>
                <a:ea typeface="DejaVu Sans"/>
              </a:rPr>
              <a:t>o</a:t>
            </a:r>
            <a:r>
              <a:rPr b="0" lang="en-CA" sz="1800" spc="-1" strike="noStrike">
                <a:solidFill>
                  <a:srgbClr val="ffffff"/>
                </a:solidFill>
                <a:latin typeface="Calibri"/>
                <a:ea typeface="DejaVu Sans"/>
              </a:rPr>
              <a:t>d</a:t>
            </a:r>
            <a:r>
              <a:rPr b="0" lang="en-CA" sz="1800" spc="-1" strike="noStrike">
                <a:solidFill>
                  <a:srgbClr val="ffffff"/>
                </a:solidFill>
                <a:latin typeface="Calibri"/>
                <a:ea typeface="DejaVu Sans"/>
              </a:rPr>
              <a:t>e</a:t>
            </a:r>
            <a:r>
              <a:rPr b="0" lang="en-CA" sz="1800" spc="-1" strike="noStrike">
                <a:solidFill>
                  <a:srgbClr val="ffffff"/>
                </a:solidFill>
                <a:latin typeface="Calibri"/>
                <a:ea typeface="DejaVu Sans"/>
              </a:rPr>
              <a:t> </a:t>
            </a:r>
            <a:r>
              <a:rPr b="0" lang="en-CA" sz="1800" spc="-1" strike="noStrike">
                <a:solidFill>
                  <a:srgbClr val="ffffff"/>
                </a:solidFill>
                <a:latin typeface="Calibri"/>
                <a:ea typeface="DejaVu Sans"/>
              </a:rPr>
              <a:t>A</a:t>
            </a:r>
            <a:endParaRPr b="0" lang="en-CA" sz="1800" spc="-1" strike="noStrike">
              <a:latin typeface="Arial"/>
            </a:endParaRPr>
          </a:p>
        </p:txBody>
      </p:sp>
      <p:sp>
        <p:nvSpPr>
          <p:cNvPr id="153" name="CustomShape 10"/>
          <p:cNvSpPr/>
          <p:nvPr/>
        </p:nvSpPr>
        <p:spPr>
          <a:xfrm>
            <a:off x="4860720" y="1454760"/>
            <a:ext cx="1082520" cy="912960"/>
          </a:xfrm>
          <a:prstGeom prst="roundRect">
            <a:avLst>
              <a:gd name="adj" fmla="val 16667"/>
            </a:avLst>
          </a:prstGeom>
          <a:solidFill>
            <a:srgbClr val="c3d600"/>
          </a:solidFill>
          <a:ln w="3240">
            <a:solidFill>
              <a:srgbClr val="c3d6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r>
              <a:rPr b="0" lang="en-CA" sz="1800" spc="-1" strike="noStrike">
                <a:latin typeface="Arial"/>
              </a:rPr>
              <a:t>o</a:t>
            </a:r>
            <a:r>
              <a:rPr b="0" lang="en-CA" sz="1800" spc="-1" strike="noStrike">
                <a:latin typeface="Arial"/>
              </a:rPr>
              <a:t>2</a:t>
            </a:r>
            <a:r>
              <a:rPr b="0" lang="en-CA" sz="1800" spc="-1" strike="noStrike">
                <a:latin typeface="Arial"/>
              </a:rPr>
              <a:t>i</a:t>
            </a:r>
            <a:r>
              <a:rPr b="0" lang="en-CA" sz="1800" spc="-1" strike="noStrike">
                <a:latin typeface="Arial"/>
              </a:rPr>
              <a:t>b</a:t>
            </a:r>
            <a:r>
              <a:rPr b="0" lang="en-CA" sz="1800" spc="-1" strike="noStrike">
                <a:latin typeface="Arial"/>
              </a:rPr>
              <a:t>1</a:t>
            </a:r>
            <a:endParaRPr b="0" lang="en-CA" sz="1800" spc="-1" strike="noStrike">
              <a:latin typeface="Arial"/>
            </a:endParaRPr>
          </a:p>
        </p:txBody>
      </p:sp>
      <p:sp>
        <p:nvSpPr>
          <p:cNvPr id="154" name="CustomShape 11"/>
          <p:cNvSpPr/>
          <p:nvPr/>
        </p:nvSpPr>
        <p:spPr>
          <a:xfrm>
            <a:off x="6663960" y="1357920"/>
            <a:ext cx="932040" cy="4726440"/>
          </a:xfrm>
          <a:prstGeom prst="rect">
            <a:avLst/>
          </a:prstGeom>
          <a:gradFill rotWithShape="0">
            <a:gsLst>
              <a:gs pos="0">
                <a:srgbClr val="00678d"/>
              </a:gs>
              <a:gs pos="100000">
                <a:srgbClr val="0092c9"/>
              </a:gs>
            </a:gsLst>
            <a:lin ang="16200000"/>
          </a:gradFill>
          <a:ln w="9360">
            <a:solidFill>
              <a:srgbClr val="4a7ebb"/>
            </a:solidFill>
            <a:round/>
          </a:ln>
          <a:effectLst>
            <a:outerShdw dir="5400000" dist="23040">
              <a:srgbClr val="000000">
                <a:alpha val="35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b="0" lang="en-CA" sz="1800" spc="-1" strike="noStrike">
                <a:solidFill>
                  <a:srgbClr val="ffffff"/>
                </a:solidFill>
                <a:latin typeface="Calibri"/>
                <a:ea typeface="DejaVu Sans"/>
              </a:rPr>
              <a:t> </a:t>
            </a:r>
            <a:r>
              <a:rPr b="0" lang="en-CA" sz="1800" spc="-1" strike="noStrike">
                <a:solidFill>
                  <a:srgbClr val="ffffff"/>
                </a:solidFill>
                <a:latin typeface="Calibri"/>
                <a:ea typeface="DejaVu Sans"/>
              </a:rPr>
              <a:t>N</a:t>
            </a:r>
            <a:r>
              <a:rPr b="0" lang="en-CA" sz="1800" spc="-1" strike="noStrike">
                <a:solidFill>
                  <a:srgbClr val="ffffff"/>
                </a:solidFill>
                <a:latin typeface="Calibri"/>
                <a:ea typeface="DejaVu Sans"/>
              </a:rPr>
              <a:t>o</a:t>
            </a:r>
            <a:r>
              <a:rPr b="0" lang="en-CA" sz="1800" spc="-1" strike="noStrike">
                <a:solidFill>
                  <a:srgbClr val="ffffff"/>
                </a:solidFill>
                <a:latin typeface="Calibri"/>
                <a:ea typeface="DejaVu Sans"/>
              </a:rPr>
              <a:t>d</a:t>
            </a:r>
            <a:r>
              <a:rPr b="0" lang="en-CA" sz="1800" spc="-1" strike="noStrike">
                <a:solidFill>
                  <a:srgbClr val="ffffff"/>
                </a:solidFill>
                <a:latin typeface="Calibri"/>
                <a:ea typeface="DejaVu Sans"/>
              </a:rPr>
              <a:t>e</a:t>
            </a:r>
            <a:r>
              <a:rPr b="0" lang="en-CA" sz="1800" spc="-1" strike="noStrike">
                <a:solidFill>
                  <a:srgbClr val="ffffff"/>
                </a:solidFill>
                <a:latin typeface="Calibri"/>
                <a:ea typeface="DejaVu Sans"/>
              </a:rPr>
              <a:t> </a:t>
            </a:r>
            <a:r>
              <a:rPr b="0" lang="en-CA" sz="1800" spc="-1" strike="noStrike">
                <a:solidFill>
                  <a:srgbClr val="ffffff"/>
                </a:solidFill>
                <a:latin typeface="Calibri"/>
                <a:ea typeface="DejaVu Sans"/>
              </a:rPr>
              <a:t>B</a:t>
            </a:r>
            <a:endParaRPr b="0" lang="en-CA" sz="1800" spc="-1" strike="noStrike">
              <a:latin typeface="Arial"/>
            </a:endParaRPr>
          </a:p>
        </p:txBody>
      </p:sp>
      <p:sp>
        <p:nvSpPr>
          <p:cNvPr id="155" name="Line 12"/>
          <p:cNvSpPr/>
          <p:nvPr/>
        </p:nvSpPr>
        <p:spPr>
          <a:xfrm flipV="1">
            <a:off x="5943240" y="1711440"/>
            <a:ext cx="717840" cy="16560"/>
          </a:xfrm>
          <a:prstGeom prst="line">
            <a:avLst/>
          </a:prstGeom>
          <a:ln w="38160">
            <a:solidFill>
              <a:srgbClr val="c3d6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56" name="Line 13"/>
          <p:cNvSpPr/>
          <p:nvPr/>
        </p:nvSpPr>
        <p:spPr>
          <a:xfrm>
            <a:off x="5943240" y="1964520"/>
            <a:ext cx="720720" cy="339480"/>
          </a:xfrm>
          <a:prstGeom prst="line">
            <a:avLst/>
          </a:prstGeom>
          <a:ln w="38160">
            <a:solidFill>
              <a:srgbClr val="c3d6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57" name="Line 14"/>
          <p:cNvSpPr/>
          <p:nvPr/>
        </p:nvSpPr>
        <p:spPr>
          <a:xfrm>
            <a:off x="5943240" y="1964880"/>
            <a:ext cx="720720" cy="1347120"/>
          </a:xfrm>
          <a:prstGeom prst="line">
            <a:avLst/>
          </a:prstGeom>
          <a:ln w="38160">
            <a:solidFill>
              <a:srgbClr val="c3d6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58" name="Line 15"/>
          <p:cNvSpPr/>
          <p:nvPr/>
        </p:nvSpPr>
        <p:spPr>
          <a:xfrm>
            <a:off x="5943240" y="1964880"/>
            <a:ext cx="720720" cy="2643120"/>
          </a:xfrm>
          <a:prstGeom prst="line">
            <a:avLst/>
          </a:prstGeom>
          <a:ln w="38160">
            <a:solidFill>
              <a:srgbClr val="c3d6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59" name="Line 16"/>
          <p:cNvSpPr/>
          <p:nvPr/>
        </p:nvSpPr>
        <p:spPr>
          <a:xfrm>
            <a:off x="5943240" y="1964880"/>
            <a:ext cx="720720" cy="3507120"/>
          </a:xfrm>
          <a:prstGeom prst="line">
            <a:avLst/>
          </a:prstGeom>
          <a:ln w="38160">
            <a:solidFill>
              <a:srgbClr val="c3d600"/>
            </a:solidFill>
            <a:round/>
          </a:ln>
        </p:spPr>
        <p:style>
          <a:lnRef idx="0"/>
          <a:fillRef idx="0"/>
          <a:effectRef idx="0"/>
          <a:fontRef idx="minor"/>
        </p:style>
      </p:sp>
    </p:spTree>
  </p:cSld>
  <p:timing>
    <p:tnLst>
      <p:par>
        <p:cTn id="9" dur="indefinite" restart="never" nodeType="tmRoot">
          <p:childTnLst>
            <p:seq>
              <p:cTn id="10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Line 1"/>
          <p:cNvSpPr/>
          <p:nvPr/>
        </p:nvSpPr>
        <p:spPr>
          <a:xfrm flipH="1">
            <a:off x="5943240" y="5685480"/>
            <a:ext cx="744120" cy="2520"/>
          </a:xfrm>
          <a:prstGeom prst="line">
            <a:avLst/>
          </a:prstGeom>
          <a:ln w="38160">
            <a:solidFill>
              <a:srgbClr val="7030a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61" name="Line 2"/>
          <p:cNvSpPr/>
          <p:nvPr/>
        </p:nvSpPr>
        <p:spPr>
          <a:xfrm flipH="1" flipV="1">
            <a:off x="4224600" y="4581000"/>
            <a:ext cx="655560" cy="862920"/>
          </a:xfrm>
          <a:prstGeom prst="line">
            <a:avLst/>
          </a:prstGeom>
          <a:ln w="38160">
            <a:solidFill>
              <a:srgbClr val="7030a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62" name="Line 3"/>
          <p:cNvSpPr/>
          <p:nvPr/>
        </p:nvSpPr>
        <p:spPr>
          <a:xfrm flipH="1" flipV="1">
            <a:off x="4223880" y="5369760"/>
            <a:ext cx="636120" cy="265680"/>
          </a:xfrm>
          <a:prstGeom prst="line">
            <a:avLst/>
          </a:prstGeom>
          <a:ln w="38160">
            <a:solidFill>
              <a:srgbClr val="7030a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63" name="Line 4"/>
          <p:cNvSpPr/>
          <p:nvPr/>
        </p:nvSpPr>
        <p:spPr>
          <a:xfrm>
            <a:off x="4224600" y="2664000"/>
            <a:ext cx="884520" cy="2558520"/>
          </a:xfrm>
          <a:prstGeom prst="line">
            <a:avLst/>
          </a:prstGeom>
          <a:ln w="38160">
            <a:solidFill>
              <a:srgbClr val="7030a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64" name="CustomShape 5"/>
          <p:cNvSpPr/>
          <p:nvPr/>
        </p:nvSpPr>
        <p:spPr>
          <a:xfrm>
            <a:off x="4680000" y="4833360"/>
            <a:ext cx="1470600" cy="1252440"/>
          </a:xfrm>
          <a:prstGeom prst="roundRect">
            <a:avLst>
              <a:gd name="adj" fmla="val 16667"/>
            </a:avLst>
          </a:prstGeom>
          <a:noFill/>
          <a:ln cap="rnd" w="28440">
            <a:solidFill>
              <a:srgbClr val="000000"/>
            </a:solidFill>
            <a:custDash>
              <a:ds d="100000" sp="100000"/>
            </a:custDash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65" name="Line 6"/>
          <p:cNvSpPr/>
          <p:nvPr/>
        </p:nvSpPr>
        <p:spPr>
          <a:xfrm flipH="1">
            <a:off x="5943240" y="4498920"/>
            <a:ext cx="744120" cy="1117080"/>
          </a:xfrm>
          <a:prstGeom prst="line">
            <a:avLst/>
          </a:prstGeom>
          <a:ln w="38160">
            <a:solidFill>
              <a:srgbClr val="7030a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66" name="Line 7"/>
          <p:cNvSpPr/>
          <p:nvPr/>
        </p:nvSpPr>
        <p:spPr>
          <a:xfrm flipH="1">
            <a:off x="5943240" y="2253240"/>
            <a:ext cx="744120" cy="2930760"/>
          </a:xfrm>
          <a:prstGeom prst="line">
            <a:avLst/>
          </a:prstGeom>
          <a:ln w="38160">
            <a:solidFill>
              <a:srgbClr val="7030a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67" name="Line 8"/>
          <p:cNvSpPr/>
          <p:nvPr/>
        </p:nvSpPr>
        <p:spPr>
          <a:xfrm flipH="1">
            <a:off x="5832000" y="1478520"/>
            <a:ext cx="855360" cy="3561480"/>
          </a:xfrm>
          <a:prstGeom prst="line">
            <a:avLst/>
          </a:prstGeom>
          <a:ln w="38160">
            <a:solidFill>
              <a:srgbClr val="7030a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68" name="CustomShape 9"/>
          <p:cNvSpPr/>
          <p:nvPr/>
        </p:nvSpPr>
        <p:spPr>
          <a:xfrm>
            <a:off x="4860000" y="4990320"/>
            <a:ext cx="1083240" cy="913680"/>
          </a:xfrm>
          <a:prstGeom prst="roundRect">
            <a:avLst>
              <a:gd name="adj" fmla="val 16667"/>
            </a:avLst>
          </a:prstGeom>
          <a:solidFill>
            <a:srgbClr val="7030a0"/>
          </a:solidFill>
          <a:ln w="3240">
            <a:solidFill>
              <a:srgbClr val="7030a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r>
              <a:rPr b="0" lang="en-CA" sz="1800" spc="-1" strike="noStrike">
                <a:latin typeface="Arial"/>
              </a:rPr>
              <a:t>o2ib1</a:t>
            </a:r>
            <a:endParaRPr b="0" lang="en-CA" sz="1800" spc="-1" strike="noStrike">
              <a:latin typeface="Arial"/>
            </a:endParaRPr>
          </a:p>
        </p:txBody>
      </p:sp>
      <p:sp>
        <p:nvSpPr>
          <p:cNvPr id="169" name="CustomShape 10"/>
          <p:cNvSpPr/>
          <p:nvPr/>
        </p:nvSpPr>
        <p:spPr>
          <a:xfrm>
            <a:off x="4650120" y="1291680"/>
            <a:ext cx="1469880" cy="1251720"/>
          </a:xfrm>
          <a:prstGeom prst="roundRect">
            <a:avLst>
              <a:gd name="adj" fmla="val 16667"/>
            </a:avLst>
          </a:prstGeom>
          <a:noFill/>
          <a:ln cap="rnd" w="28440">
            <a:solidFill>
              <a:srgbClr val="000000"/>
            </a:solidFill>
            <a:custDash>
              <a:ds d="100000" sp="100000"/>
            </a:custDash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70" name="Line 11"/>
          <p:cNvSpPr/>
          <p:nvPr/>
        </p:nvSpPr>
        <p:spPr>
          <a:xfrm flipV="1">
            <a:off x="4205520" y="1743480"/>
            <a:ext cx="717840" cy="16560"/>
          </a:xfrm>
          <a:prstGeom prst="line">
            <a:avLst/>
          </a:prstGeom>
          <a:ln w="38160">
            <a:solidFill>
              <a:srgbClr val="c3d6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71" name="Line 12"/>
          <p:cNvSpPr/>
          <p:nvPr/>
        </p:nvSpPr>
        <p:spPr>
          <a:xfrm flipV="1">
            <a:off x="4215240" y="1997640"/>
            <a:ext cx="747720" cy="452520"/>
          </a:xfrm>
          <a:prstGeom prst="line">
            <a:avLst/>
          </a:prstGeom>
          <a:ln w="38160">
            <a:solidFill>
              <a:srgbClr val="c3d6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72" name="Line 13"/>
          <p:cNvSpPr/>
          <p:nvPr/>
        </p:nvSpPr>
        <p:spPr>
          <a:xfrm flipV="1">
            <a:off x="4205520" y="2139120"/>
            <a:ext cx="684000" cy="1199880"/>
          </a:xfrm>
          <a:prstGeom prst="line">
            <a:avLst/>
          </a:prstGeom>
          <a:ln w="38160">
            <a:solidFill>
              <a:srgbClr val="c3d6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73" name="Line 14"/>
          <p:cNvSpPr/>
          <p:nvPr/>
        </p:nvSpPr>
        <p:spPr>
          <a:xfrm flipV="1">
            <a:off x="4224600" y="2252880"/>
            <a:ext cx="664920" cy="1680120"/>
          </a:xfrm>
          <a:prstGeom prst="line">
            <a:avLst/>
          </a:prstGeom>
          <a:ln w="38160">
            <a:solidFill>
              <a:srgbClr val="c3d6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74" name="Line 15"/>
          <p:cNvSpPr/>
          <p:nvPr/>
        </p:nvSpPr>
        <p:spPr>
          <a:xfrm flipV="1">
            <a:off x="4224600" y="2295720"/>
            <a:ext cx="738360" cy="2537640"/>
          </a:xfrm>
          <a:prstGeom prst="line">
            <a:avLst/>
          </a:prstGeom>
          <a:ln w="38160">
            <a:solidFill>
              <a:srgbClr val="c3d6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75" name="Line 16"/>
          <p:cNvSpPr/>
          <p:nvPr/>
        </p:nvSpPr>
        <p:spPr>
          <a:xfrm flipV="1">
            <a:off x="4215240" y="2295720"/>
            <a:ext cx="847440" cy="3182760"/>
          </a:xfrm>
          <a:prstGeom prst="line">
            <a:avLst/>
          </a:prstGeom>
          <a:ln w="38160">
            <a:solidFill>
              <a:srgbClr val="c3d6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76" name="CustomShape 17"/>
          <p:cNvSpPr/>
          <p:nvPr/>
        </p:nvSpPr>
        <p:spPr>
          <a:xfrm>
            <a:off x="3291480" y="1352880"/>
            <a:ext cx="932040" cy="4726440"/>
          </a:xfrm>
          <a:prstGeom prst="rect">
            <a:avLst/>
          </a:prstGeom>
          <a:gradFill rotWithShape="0">
            <a:gsLst>
              <a:gs pos="0">
                <a:srgbClr val="00678d"/>
              </a:gs>
              <a:gs pos="100000">
                <a:srgbClr val="0092c9"/>
              </a:gs>
            </a:gsLst>
            <a:lin ang="16200000"/>
          </a:gradFill>
          <a:ln w="9360">
            <a:solidFill>
              <a:srgbClr val="4a7ebb"/>
            </a:solidFill>
            <a:round/>
          </a:ln>
          <a:effectLst>
            <a:outerShdw dir="5400000" dist="23040">
              <a:srgbClr val="000000">
                <a:alpha val="35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b="0" lang="en-CA" sz="1800" spc="-1" strike="noStrike">
                <a:solidFill>
                  <a:srgbClr val="ffffff"/>
                </a:solidFill>
                <a:latin typeface="Calibri"/>
                <a:ea typeface="DejaVu Sans"/>
              </a:rPr>
              <a:t>Node A</a:t>
            </a:r>
            <a:endParaRPr b="0" lang="en-CA" sz="1800" spc="-1" strike="noStrike">
              <a:latin typeface="Arial"/>
            </a:endParaRPr>
          </a:p>
        </p:txBody>
      </p:sp>
      <p:sp>
        <p:nvSpPr>
          <p:cNvPr id="177" name="CustomShape 18"/>
          <p:cNvSpPr/>
          <p:nvPr/>
        </p:nvSpPr>
        <p:spPr>
          <a:xfrm>
            <a:off x="4860720" y="1461240"/>
            <a:ext cx="1082520" cy="912960"/>
          </a:xfrm>
          <a:prstGeom prst="roundRect">
            <a:avLst>
              <a:gd name="adj" fmla="val 16667"/>
            </a:avLst>
          </a:prstGeom>
          <a:solidFill>
            <a:srgbClr val="c3d600"/>
          </a:solidFill>
          <a:ln w="3240">
            <a:solidFill>
              <a:srgbClr val="c3d6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r>
              <a:rPr b="0" lang="en-CA" sz="1800" spc="-1" strike="noStrike">
                <a:latin typeface="Arial"/>
              </a:rPr>
              <a:t>o2ib</a:t>
            </a:r>
            <a:endParaRPr b="0" lang="en-CA" sz="1800" spc="-1" strike="noStrike">
              <a:latin typeface="Arial"/>
            </a:endParaRPr>
          </a:p>
        </p:txBody>
      </p:sp>
      <p:sp>
        <p:nvSpPr>
          <p:cNvPr id="178" name="CustomShape 19"/>
          <p:cNvSpPr/>
          <p:nvPr/>
        </p:nvSpPr>
        <p:spPr>
          <a:xfrm>
            <a:off x="6663960" y="1364400"/>
            <a:ext cx="932040" cy="4726440"/>
          </a:xfrm>
          <a:prstGeom prst="rect">
            <a:avLst/>
          </a:prstGeom>
          <a:gradFill rotWithShape="0">
            <a:gsLst>
              <a:gs pos="0">
                <a:srgbClr val="00678d"/>
              </a:gs>
              <a:gs pos="100000">
                <a:srgbClr val="0092c9"/>
              </a:gs>
            </a:gsLst>
            <a:lin ang="16200000"/>
          </a:gradFill>
          <a:ln w="9360">
            <a:solidFill>
              <a:srgbClr val="4a7ebb"/>
            </a:solidFill>
            <a:round/>
          </a:ln>
          <a:effectLst>
            <a:outerShdw dir="5400000" dist="23040">
              <a:srgbClr val="000000">
                <a:alpha val="35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b="0" lang="en-CA" sz="1800" spc="-1" strike="noStrike">
                <a:solidFill>
                  <a:srgbClr val="ffffff"/>
                </a:solidFill>
                <a:latin typeface="Calibri"/>
                <a:ea typeface="DejaVu Sans"/>
              </a:rPr>
              <a:t> </a:t>
            </a:r>
            <a:r>
              <a:rPr b="0" lang="en-CA" sz="1800" spc="-1" strike="noStrike">
                <a:solidFill>
                  <a:srgbClr val="ffffff"/>
                </a:solidFill>
                <a:latin typeface="Calibri"/>
                <a:ea typeface="DejaVu Sans"/>
              </a:rPr>
              <a:t>Node </a:t>
            </a:r>
            <a:r>
              <a:rPr b="0" lang="en-CA" sz="1800" spc="-1" strike="noStrike">
                <a:solidFill>
                  <a:srgbClr val="ffffff"/>
                </a:solidFill>
                <a:latin typeface="Calibri"/>
                <a:ea typeface="DejaVu Sans"/>
              </a:rPr>
              <a:t>B</a:t>
            </a:r>
            <a:endParaRPr b="0" lang="en-CA" sz="1800" spc="-1" strike="noStrike">
              <a:latin typeface="Arial"/>
            </a:endParaRPr>
          </a:p>
        </p:txBody>
      </p:sp>
      <p:sp>
        <p:nvSpPr>
          <p:cNvPr id="179" name="Line 20"/>
          <p:cNvSpPr/>
          <p:nvPr/>
        </p:nvSpPr>
        <p:spPr>
          <a:xfrm flipV="1">
            <a:off x="5943240" y="1717920"/>
            <a:ext cx="717840" cy="16560"/>
          </a:xfrm>
          <a:prstGeom prst="line">
            <a:avLst/>
          </a:prstGeom>
          <a:ln w="38160">
            <a:solidFill>
              <a:srgbClr val="c3d6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80" name="Line 21"/>
          <p:cNvSpPr/>
          <p:nvPr/>
        </p:nvSpPr>
        <p:spPr>
          <a:xfrm>
            <a:off x="5943240" y="1971000"/>
            <a:ext cx="720720" cy="339480"/>
          </a:xfrm>
          <a:prstGeom prst="line">
            <a:avLst/>
          </a:prstGeom>
          <a:ln w="38160">
            <a:solidFill>
              <a:srgbClr val="c3d6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81" name="Line 22"/>
          <p:cNvSpPr/>
          <p:nvPr/>
        </p:nvSpPr>
        <p:spPr>
          <a:xfrm>
            <a:off x="5943240" y="1971360"/>
            <a:ext cx="720720" cy="1347120"/>
          </a:xfrm>
          <a:prstGeom prst="line">
            <a:avLst/>
          </a:prstGeom>
          <a:ln w="38160">
            <a:solidFill>
              <a:srgbClr val="c3d6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82" name="Line 23"/>
          <p:cNvSpPr/>
          <p:nvPr/>
        </p:nvSpPr>
        <p:spPr>
          <a:xfrm>
            <a:off x="5943240" y="1971360"/>
            <a:ext cx="720720" cy="2643120"/>
          </a:xfrm>
          <a:prstGeom prst="line">
            <a:avLst/>
          </a:prstGeom>
          <a:ln w="38160">
            <a:solidFill>
              <a:srgbClr val="c3d6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83" name="Line 24"/>
          <p:cNvSpPr/>
          <p:nvPr/>
        </p:nvSpPr>
        <p:spPr>
          <a:xfrm>
            <a:off x="5943240" y="1971360"/>
            <a:ext cx="720720" cy="3507120"/>
          </a:xfrm>
          <a:prstGeom prst="line">
            <a:avLst/>
          </a:prstGeom>
          <a:ln w="38160">
            <a:solidFill>
              <a:srgbClr val="c3d6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84" name="CustomShape 25"/>
          <p:cNvSpPr/>
          <p:nvPr/>
        </p:nvSpPr>
        <p:spPr>
          <a:xfrm>
            <a:off x="605520" y="343080"/>
            <a:ext cx="10971360" cy="581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/>
          <a:p>
            <a:pPr>
              <a:lnSpc>
                <a:spcPct val="100000"/>
              </a:lnSpc>
            </a:pPr>
            <a:r>
              <a:rPr b="0" lang="en-CA" sz="3600" spc="-1" strike="noStrike">
                <a:solidFill>
                  <a:srgbClr val="003c71"/>
                </a:solidFill>
                <a:latin typeface="Arial"/>
                <a:ea typeface="Intel Clear"/>
              </a:rPr>
              <a:t>With Multiple LNets</a:t>
            </a:r>
            <a:endParaRPr b="0" lang="en-CA" sz="3600" spc="-1" strike="noStrike">
              <a:latin typeface="Arial"/>
            </a:endParaRPr>
          </a:p>
        </p:txBody>
      </p:sp>
    </p:spTree>
  </p:cSld>
  <p:timing>
    <p:tnLst>
      <p:par>
        <p:cTn id="11" dur="indefinite" restart="never" nodeType="tmRoot">
          <p:childTnLst>
            <p:seq>
              <p:cTn id="12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CustomShape 1"/>
          <p:cNvSpPr/>
          <p:nvPr/>
        </p:nvSpPr>
        <p:spPr>
          <a:xfrm>
            <a:off x="640080" y="365040"/>
            <a:ext cx="10969920" cy="4863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>
              <a:lnSpc>
                <a:spcPct val="90000"/>
              </a:lnSpc>
            </a:pPr>
            <a:r>
              <a:rPr b="0" lang="en-CA" sz="3200" spc="-1" strike="noStrike">
                <a:solidFill>
                  <a:srgbClr val="000000"/>
                </a:solidFill>
                <a:latin typeface="Calibri"/>
                <a:ea typeface="DejaVu Sans"/>
              </a:rPr>
              <a:t>What is Multi-Rail (MR) and Health</a:t>
            </a:r>
            <a:endParaRPr b="0" lang="en-CA" sz="3200" spc="-1" strike="noStrike">
              <a:latin typeface="Arial"/>
            </a:endParaRPr>
          </a:p>
        </p:txBody>
      </p:sp>
      <p:sp>
        <p:nvSpPr>
          <p:cNvPr id="186" name="CustomShape 2"/>
          <p:cNvSpPr/>
          <p:nvPr/>
        </p:nvSpPr>
        <p:spPr>
          <a:xfrm>
            <a:off x="640080" y="1280160"/>
            <a:ext cx="10969920" cy="47739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marL="343080" indent="-340200">
              <a:lnSpc>
                <a:spcPct val="100000"/>
              </a:lnSpc>
              <a:spcBef>
                <a:spcPts val="1412"/>
              </a:spcBef>
              <a:buClr>
                <a:srgbClr val="24b2ab"/>
              </a:buClr>
              <a:buFont typeface="Arial"/>
              <a:buChar char="►"/>
            </a:pPr>
            <a:r>
              <a:rPr b="0" lang="en-CA" sz="2800" spc="-1" strike="noStrike">
                <a:solidFill>
                  <a:srgbClr val="262626"/>
                </a:solidFill>
                <a:latin typeface="Calibri"/>
                <a:ea typeface="DejaVu Sans"/>
              </a:rPr>
              <a:t>Allows the grouping of multiple interfaces in the same LNet network (ex o2ib)</a:t>
            </a:r>
            <a:endParaRPr b="0" lang="en-CA" sz="2800" spc="-1" strike="noStrike">
              <a:latin typeface="Arial"/>
            </a:endParaRPr>
          </a:p>
          <a:p>
            <a:pPr marL="343080" indent="-340200">
              <a:lnSpc>
                <a:spcPct val="100000"/>
              </a:lnSpc>
              <a:spcBef>
                <a:spcPts val="1412"/>
              </a:spcBef>
              <a:buClr>
                <a:srgbClr val="24b2ab"/>
              </a:buClr>
              <a:buFont typeface="Arial"/>
              <a:buChar char="►"/>
            </a:pPr>
            <a:r>
              <a:rPr b="0" lang="en-CA" sz="2800" spc="-1" strike="noStrike">
                <a:solidFill>
                  <a:srgbClr val="262626"/>
                </a:solidFill>
                <a:latin typeface="Calibri"/>
                <a:ea typeface="DejaVu Sans"/>
              </a:rPr>
              <a:t>Enables LNet to use all the interfaces which are part of the same network</a:t>
            </a:r>
            <a:endParaRPr b="0" lang="en-CA" sz="2800" spc="-1" strike="noStrike">
              <a:latin typeface="Arial"/>
            </a:endParaRPr>
          </a:p>
          <a:p>
            <a:pPr marL="343080" indent="-340200">
              <a:lnSpc>
                <a:spcPct val="100000"/>
              </a:lnSpc>
              <a:spcBef>
                <a:spcPts val="1412"/>
              </a:spcBef>
              <a:buClr>
                <a:srgbClr val="24b2ab"/>
              </a:buClr>
              <a:buFont typeface="Arial"/>
              <a:buChar char="►"/>
            </a:pPr>
            <a:r>
              <a:rPr b="0" lang="en-CA" sz="2800" spc="-1" strike="noStrike">
                <a:solidFill>
                  <a:srgbClr val="262626"/>
                </a:solidFill>
                <a:latin typeface="Calibri"/>
                <a:ea typeface="DejaVu Sans"/>
              </a:rPr>
              <a:t>Enables LNet to use multiple networks to reach peers on the same networks</a:t>
            </a:r>
            <a:endParaRPr b="0" lang="en-CA" sz="2800" spc="-1" strike="noStrike">
              <a:latin typeface="Arial"/>
            </a:endParaRPr>
          </a:p>
          <a:p>
            <a:pPr marL="343080" indent="-340200">
              <a:lnSpc>
                <a:spcPct val="100000"/>
              </a:lnSpc>
              <a:spcBef>
                <a:spcPts val="1412"/>
              </a:spcBef>
              <a:buClr>
                <a:srgbClr val="24b2ab"/>
              </a:buClr>
              <a:buFont typeface="Arial"/>
              <a:buChar char="►"/>
            </a:pPr>
            <a:r>
              <a:rPr b="0" lang="en-CA" sz="2800" spc="-1" strike="noStrike">
                <a:solidFill>
                  <a:srgbClr val="262626"/>
                </a:solidFill>
                <a:latin typeface="Calibri"/>
                <a:ea typeface="DejaVu Sans"/>
              </a:rPr>
              <a:t>Enables LNet to monitor the health of networks and interfaces and use the healthiest available. </a:t>
            </a:r>
            <a:endParaRPr b="0" lang="en-CA" sz="2800" spc="-1" strike="noStrike">
              <a:latin typeface="Arial"/>
            </a:endParaRPr>
          </a:p>
        </p:txBody>
      </p:sp>
    </p:spTree>
  </p:cSld>
  <p:timing>
    <p:tnLst>
      <p:par>
        <p:cTn id="13" dur="indefinite" restart="never" nodeType="tmRoot">
          <p:childTnLst>
            <p:seq>
              <p:cTn id="14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CustomShape 1"/>
          <p:cNvSpPr/>
          <p:nvPr/>
        </p:nvSpPr>
        <p:spPr>
          <a:xfrm>
            <a:off x="4650120" y="1285200"/>
            <a:ext cx="1469880" cy="1251720"/>
          </a:xfrm>
          <a:prstGeom prst="roundRect">
            <a:avLst>
              <a:gd name="adj" fmla="val 16667"/>
            </a:avLst>
          </a:prstGeom>
          <a:noFill/>
          <a:ln cap="rnd" w="28440">
            <a:solidFill>
              <a:srgbClr val="000000"/>
            </a:solidFill>
            <a:custDash>
              <a:ds d="100000" sp="100000"/>
            </a:custDash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88" name="Line 2"/>
          <p:cNvSpPr/>
          <p:nvPr/>
        </p:nvSpPr>
        <p:spPr>
          <a:xfrm flipV="1">
            <a:off x="4205520" y="1737000"/>
            <a:ext cx="717840" cy="16560"/>
          </a:xfrm>
          <a:prstGeom prst="line">
            <a:avLst/>
          </a:prstGeom>
          <a:ln w="38160">
            <a:solidFill>
              <a:srgbClr val="c3d6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89" name="CustomShape 3"/>
          <p:cNvSpPr/>
          <p:nvPr/>
        </p:nvSpPr>
        <p:spPr>
          <a:xfrm>
            <a:off x="605520" y="343080"/>
            <a:ext cx="10971360" cy="581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/>
          <a:p>
            <a:pPr>
              <a:lnSpc>
                <a:spcPct val="100000"/>
              </a:lnSpc>
            </a:pPr>
            <a:r>
              <a:rPr b="0" lang="en-CA" sz="3600" spc="-1" strike="noStrike">
                <a:solidFill>
                  <a:srgbClr val="003c71"/>
                </a:solidFill>
                <a:latin typeface="Arial"/>
                <a:ea typeface="Intel Clear"/>
              </a:rPr>
              <a:t>With Multi-Rail</a:t>
            </a:r>
            <a:endParaRPr b="0" lang="en-CA" sz="3600" spc="-1" strike="noStrike">
              <a:latin typeface="Arial"/>
            </a:endParaRPr>
          </a:p>
        </p:txBody>
      </p:sp>
      <p:sp>
        <p:nvSpPr>
          <p:cNvPr id="190" name="Line 4"/>
          <p:cNvSpPr/>
          <p:nvPr/>
        </p:nvSpPr>
        <p:spPr>
          <a:xfrm flipV="1">
            <a:off x="4215240" y="2289240"/>
            <a:ext cx="847440" cy="3182760"/>
          </a:xfrm>
          <a:prstGeom prst="line">
            <a:avLst/>
          </a:prstGeom>
          <a:ln w="38160">
            <a:solidFill>
              <a:srgbClr val="c3d6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91" name="CustomShape 5"/>
          <p:cNvSpPr/>
          <p:nvPr/>
        </p:nvSpPr>
        <p:spPr>
          <a:xfrm>
            <a:off x="3291480" y="1346400"/>
            <a:ext cx="932040" cy="4726440"/>
          </a:xfrm>
          <a:prstGeom prst="rect">
            <a:avLst/>
          </a:prstGeom>
          <a:gradFill rotWithShape="0">
            <a:gsLst>
              <a:gs pos="0">
                <a:srgbClr val="00678d"/>
              </a:gs>
              <a:gs pos="100000">
                <a:srgbClr val="0092c9"/>
              </a:gs>
            </a:gsLst>
            <a:lin ang="16200000"/>
          </a:gradFill>
          <a:ln w="9360">
            <a:solidFill>
              <a:srgbClr val="4a7ebb"/>
            </a:solidFill>
            <a:round/>
          </a:ln>
          <a:effectLst>
            <a:outerShdw dir="5400000" dist="23040">
              <a:srgbClr val="000000">
                <a:alpha val="35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b="0" lang="en-CA" sz="1800" spc="-1" strike="noStrike">
                <a:solidFill>
                  <a:srgbClr val="ffffff"/>
                </a:solidFill>
                <a:latin typeface="Calibri"/>
                <a:ea typeface="DejaVu Sans"/>
              </a:rPr>
              <a:t>Node A</a:t>
            </a:r>
            <a:endParaRPr b="0" lang="en-CA" sz="1800" spc="-1" strike="noStrike">
              <a:latin typeface="Arial"/>
            </a:endParaRPr>
          </a:p>
        </p:txBody>
      </p:sp>
      <p:sp>
        <p:nvSpPr>
          <p:cNvPr id="192" name="CustomShape 6"/>
          <p:cNvSpPr/>
          <p:nvPr/>
        </p:nvSpPr>
        <p:spPr>
          <a:xfrm>
            <a:off x="4860720" y="1454760"/>
            <a:ext cx="1082520" cy="912960"/>
          </a:xfrm>
          <a:prstGeom prst="roundRect">
            <a:avLst>
              <a:gd name="adj" fmla="val 16667"/>
            </a:avLst>
          </a:prstGeom>
          <a:solidFill>
            <a:srgbClr val="c3d600"/>
          </a:solidFill>
          <a:ln w="3240">
            <a:solidFill>
              <a:srgbClr val="c3d6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r>
              <a:rPr b="0" lang="en-CA" sz="1800" spc="-1" strike="noStrike">
                <a:latin typeface="Arial"/>
              </a:rPr>
              <a:t>o2ib1</a:t>
            </a:r>
            <a:endParaRPr b="0" lang="en-CA" sz="1800" spc="-1" strike="noStrike">
              <a:latin typeface="Arial"/>
            </a:endParaRPr>
          </a:p>
        </p:txBody>
      </p:sp>
      <p:sp>
        <p:nvSpPr>
          <p:cNvPr id="193" name="CustomShape 7"/>
          <p:cNvSpPr/>
          <p:nvPr/>
        </p:nvSpPr>
        <p:spPr>
          <a:xfrm>
            <a:off x="6663960" y="1357920"/>
            <a:ext cx="932040" cy="4726440"/>
          </a:xfrm>
          <a:prstGeom prst="rect">
            <a:avLst/>
          </a:prstGeom>
          <a:gradFill rotWithShape="0">
            <a:gsLst>
              <a:gs pos="0">
                <a:srgbClr val="00678d"/>
              </a:gs>
              <a:gs pos="100000">
                <a:srgbClr val="0092c9"/>
              </a:gs>
            </a:gsLst>
            <a:lin ang="16200000"/>
          </a:gradFill>
          <a:ln w="9360">
            <a:solidFill>
              <a:srgbClr val="4a7ebb"/>
            </a:solidFill>
            <a:round/>
          </a:ln>
          <a:effectLst>
            <a:outerShdw dir="5400000" dist="23040">
              <a:srgbClr val="000000">
                <a:alpha val="35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b="0" lang="en-CA" sz="1800" spc="-1" strike="noStrike">
                <a:solidFill>
                  <a:srgbClr val="ffffff"/>
                </a:solidFill>
                <a:latin typeface="Calibri"/>
                <a:ea typeface="DejaVu Sans"/>
              </a:rPr>
              <a:t> </a:t>
            </a:r>
            <a:r>
              <a:rPr b="0" lang="en-CA" sz="1800" spc="-1" strike="noStrike">
                <a:solidFill>
                  <a:srgbClr val="ffffff"/>
                </a:solidFill>
                <a:latin typeface="Calibri"/>
                <a:ea typeface="DejaVu Sans"/>
              </a:rPr>
              <a:t>Node B</a:t>
            </a:r>
            <a:endParaRPr b="0" lang="en-CA" sz="1800" spc="-1" strike="noStrike">
              <a:latin typeface="Arial"/>
            </a:endParaRPr>
          </a:p>
        </p:txBody>
      </p:sp>
      <p:sp>
        <p:nvSpPr>
          <p:cNvPr id="194" name="Line 8"/>
          <p:cNvSpPr/>
          <p:nvPr/>
        </p:nvSpPr>
        <p:spPr>
          <a:xfrm flipV="1">
            <a:off x="5943240" y="1711440"/>
            <a:ext cx="717840" cy="16560"/>
          </a:xfrm>
          <a:prstGeom prst="line">
            <a:avLst/>
          </a:prstGeom>
          <a:ln w="38160">
            <a:solidFill>
              <a:srgbClr val="c3d6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95" name="Line 9"/>
          <p:cNvSpPr/>
          <p:nvPr/>
        </p:nvSpPr>
        <p:spPr>
          <a:xfrm>
            <a:off x="5760000" y="2160000"/>
            <a:ext cx="903960" cy="3312000"/>
          </a:xfrm>
          <a:prstGeom prst="line">
            <a:avLst/>
          </a:prstGeom>
          <a:ln w="38160">
            <a:solidFill>
              <a:srgbClr val="c3d600"/>
            </a:solidFill>
            <a:round/>
          </a:ln>
        </p:spPr>
        <p:style>
          <a:lnRef idx="0"/>
          <a:fillRef idx="0"/>
          <a:effectRef idx="0"/>
          <a:fontRef idx="minor"/>
        </p:style>
      </p:sp>
    </p:spTree>
  </p:cSld>
  <p:timing>
    <p:tnLst>
      <p:par>
        <p:cTn id="15" dur="indefinite" restart="never" nodeType="tmRoot">
          <p:childTnLst>
            <p:seq>
              <p:cTn id="16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CustomShape 1"/>
          <p:cNvSpPr/>
          <p:nvPr/>
        </p:nvSpPr>
        <p:spPr>
          <a:xfrm>
            <a:off x="1949400" y="1155600"/>
            <a:ext cx="1469880" cy="4918680"/>
          </a:xfrm>
          <a:prstGeom prst="roundRect">
            <a:avLst>
              <a:gd name="adj" fmla="val 16667"/>
            </a:avLst>
          </a:prstGeom>
          <a:noFill/>
          <a:ln cap="rnd" w="28440">
            <a:solidFill>
              <a:srgbClr val="000000"/>
            </a:solidFill>
            <a:custDash>
              <a:ds d="100000" sp="100000"/>
            </a:custDash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97" name="Line 2"/>
          <p:cNvSpPr/>
          <p:nvPr/>
        </p:nvSpPr>
        <p:spPr>
          <a:xfrm flipV="1">
            <a:off x="1533240" y="1974960"/>
            <a:ext cx="684000" cy="1139400"/>
          </a:xfrm>
          <a:prstGeom prst="line">
            <a:avLst/>
          </a:prstGeom>
          <a:ln w="38160">
            <a:solidFill>
              <a:srgbClr val="c3d6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98" name="Line 3"/>
          <p:cNvSpPr/>
          <p:nvPr/>
        </p:nvSpPr>
        <p:spPr>
          <a:xfrm flipH="1" flipV="1">
            <a:off x="3243960" y="4268160"/>
            <a:ext cx="596520" cy="669600"/>
          </a:xfrm>
          <a:prstGeom prst="line">
            <a:avLst/>
          </a:prstGeom>
          <a:ln w="38160">
            <a:solidFill>
              <a:srgbClr val="fc4c02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99" name="Line 4"/>
          <p:cNvSpPr/>
          <p:nvPr/>
        </p:nvSpPr>
        <p:spPr>
          <a:xfrm flipH="1" flipV="1">
            <a:off x="3244680" y="2928240"/>
            <a:ext cx="595800" cy="820800"/>
          </a:xfrm>
          <a:prstGeom prst="line">
            <a:avLst/>
          </a:prstGeom>
          <a:ln w="38160">
            <a:solidFill>
              <a:srgbClr val="f3d54e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200" name="Line 5"/>
          <p:cNvSpPr/>
          <p:nvPr/>
        </p:nvSpPr>
        <p:spPr>
          <a:xfrm flipH="1" flipV="1">
            <a:off x="3183480" y="1492200"/>
            <a:ext cx="573120" cy="639360"/>
          </a:xfrm>
          <a:prstGeom prst="line">
            <a:avLst/>
          </a:prstGeom>
          <a:ln w="38160">
            <a:solidFill>
              <a:srgbClr val="c3d6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201" name="Line 6"/>
          <p:cNvSpPr/>
          <p:nvPr/>
        </p:nvSpPr>
        <p:spPr>
          <a:xfrm flipH="1" flipV="1">
            <a:off x="3166560" y="1429560"/>
            <a:ext cx="590040" cy="81720"/>
          </a:xfrm>
          <a:prstGeom prst="line">
            <a:avLst/>
          </a:prstGeom>
          <a:ln w="38160">
            <a:solidFill>
              <a:srgbClr val="c3d6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202" name="CustomShape 7"/>
          <p:cNvSpPr/>
          <p:nvPr/>
        </p:nvSpPr>
        <p:spPr>
          <a:xfrm>
            <a:off x="6237720" y="1028880"/>
            <a:ext cx="5338800" cy="5142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/>
          <a:p>
            <a:pPr>
              <a:lnSpc>
                <a:spcPct val="100000"/>
              </a:lnSpc>
              <a:spcBef>
                <a:spcPts val="1599"/>
              </a:spcBef>
            </a:pPr>
            <a:r>
              <a:rPr b="0" lang="en-CA" sz="2400" spc="-1" strike="noStrike">
                <a:solidFill>
                  <a:srgbClr val="0071c5"/>
                </a:solidFill>
                <a:latin typeface="Arial"/>
                <a:ea typeface="DejaVu Sans"/>
              </a:rPr>
              <a:t>To use all DGX-2 interfaces, each interface will need to be configured in a separate LNet network</a:t>
            </a:r>
            <a:endParaRPr b="0" lang="en-CA" sz="24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1599"/>
              </a:spcBef>
            </a:pPr>
            <a:r>
              <a:rPr b="0" lang="en-CA" sz="2400" spc="-1" strike="noStrike">
                <a:solidFill>
                  <a:srgbClr val="0071c5"/>
                </a:solidFill>
                <a:latin typeface="Arial"/>
                <a:ea typeface="DejaVu Sans"/>
              </a:rPr>
              <a:t>On the OSS nodes, aliases are used to connect a single interface to multiple LNet networks </a:t>
            </a:r>
            <a:endParaRPr b="0" lang="en-CA" sz="24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1599"/>
              </a:spcBef>
            </a:pPr>
            <a:endParaRPr b="0" lang="en-CA" sz="2400" spc="-1" strike="noStrike">
              <a:latin typeface="Arial"/>
            </a:endParaRPr>
          </a:p>
        </p:txBody>
      </p:sp>
      <p:sp>
        <p:nvSpPr>
          <p:cNvPr id="203" name="CustomShape 8"/>
          <p:cNvSpPr/>
          <p:nvPr/>
        </p:nvSpPr>
        <p:spPr>
          <a:xfrm>
            <a:off x="605520" y="343080"/>
            <a:ext cx="10971360" cy="581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/>
          <a:p>
            <a:pPr>
              <a:lnSpc>
                <a:spcPct val="100000"/>
              </a:lnSpc>
            </a:pPr>
            <a:r>
              <a:rPr b="0" lang="en-CA" sz="3600" spc="-1" strike="noStrike">
                <a:solidFill>
                  <a:srgbClr val="003c71"/>
                </a:solidFill>
                <a:latin typeface="Arial"/>
                <a:ea typeface="Intel Clear"/>
              </a:rPr>
              <a:t>Without MR</a:t>
            </a:r>
            <a:endParaRPr b="0" lang="en-CA" sz="3600" spc="-1" strike="noStrike">
              <a:latin typeface="Arial"/>
            </a:endParaRPr>
          </a:p>
        </p:txBody>
      </p:sp>
      <p:sp>
        <p:nvSpPr>
          <p:cNvPr id="204" name="CustomShape 9"/>
          <p:cNvSpPr/>
          <p:nvPr/>
        </p:nvSpPr>
        <p:spPr>
          <a:xfrm>
            <a:off x="5124600" y="1297080"/>
            <a:ext cx="798840" cy="427320"/>
          </a:xfrm>
          <a:prstGeom prst="flowChartMagneticDisk">
            <a:avLst/>
          </a:prstGeom>
          <a:gradFill rotWithShape="0">
            <a:gsLst>
              <a:gs pos="0">
                <a:srgbClr val="00678d"/>
              </a:gs>
              <a:gs pos="100000">
                <a:srgbClr val="0092c9"/>
              </a:gs>
            </a:gsLst>
            <a:lin ang="16200000"/>
          </a:gradFill>
          <a:ln w="9360">
            <a:solidFill>
              <a:srgbClr val="4a7ebb"/>
            </a:solidFill>
            <a:round/>
          </a:ln>
          <a:effectLst>
            <a:outerShdw dir="5400000" dist="23040">
              <a:srgbClr val="000000">
                <a:alpha val="35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b="0" lang="en-CA" sz="1800" spc="-1" strike="noStrike">
                <a:solidFill>
                  <a:srgbClr val="ffffff"/>
                </a:solidFill>
                <a:latin typeface="HelveticaNeueLT Std"/>
                <a:ea typeface="DejaVu Sans"/>
              </a:rPr>
              <a:t>MGT</a:t>
            </a:r>
            <a:endParaRPr b="0" lang="en-CA" sz="1800" spc="-1" strike="noStrike">
              <a:latin typeface="Arial"/>
            </a:endParaRPr>
          </a:p>
        </p:txBody>
      </p:sp>
      <p:sp>
        <p:nvSpPr>
          <p:cNvPr id="205" name="CustomShape 10"/>
          <p:cNvSpPr/>
          <p:nvPr/>
        </p:nvSpPr>
        <p:spPr>
          <a:xfrm>
            <a:off x="5124600" y="1893960"/>
            <a:ext cx="798840" cy="474120"/>
          </a:xfrm>
          <a:prstGeom prst="flowChartMagneticDisk">
            <a:avLst/>
          </a:prstGeom>
          <a:gradFill rotWithShape="0">
            <a:gsLst>
              <a:gs pos="0">
                <a:srgbClr val="00678d"/>
              </a:gs>
              <a:gs pos="100000">
                <a:srgbClr val="0092c9"/>
              </a:gs>
            </a:gsLst>
            <a:lin ang="16200000"/>
          </a:gradFill>
          <a:ln w="9360">
            <a:solidFill>
              <a:srgbClr val="4a7ebb"/>
            </a:solidFill>
            <a:round/>
          </a:ln>
          <a:effectLst>
            <a:outerShdw dir="5400000" dist="23040">
              <a:srgbClr val="000000">
                <a:alpha val="35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b="0" lang="en-CA" sz="1800" spc="-1" strike="noStrike">
                <a:solidFill>
                  <a:srgbClr val="ffffff"/>
                </a:solidFill>
                <a:latin typeface="HelveticaNeueLT Std"/>
                <a:ea typeface="DejaVu Sans"/>
              </a:rPr>
              <a:t>MDT</a:t>
            </a:r>
            <a:endParaRPr b="0" lang="en-CA" sz="1800" spc="-1" strike="noStrike">
              <a:latin typeface="Arial"/>
            </a:endParaRPr>
          </a:p>
        </p:txBody>
      </p:sp>
      <p:sp>
        <p:nvSpPr>
          <p:cNvPr id="206" name="CustomShape 11"/>
          <p:cNvSpPr/>
          <p:nvPr/>
        </p:nvSpPr>
        <p:spPr>
          <a:xfrm>
            <a:off x="5208480" y="3347640"/>
            <a:ext cx="798840" cy="836640"/>
          </a:xfrm>
          <a:prstGeom prst="flowChartMagneticDisk">
            <a:avLst/>
          </a:prstGeom>
          <a:gradFill rotWithShape="0">
            <a:gsLst>
              <a:gs pos="0">
                <a:srgbClr val="00678d"/>
              </a:gs>
              <a:gs pos="100000">
                <a:srgbClr val="0092c9"/>
              </a:gs>
            </a:gsLst>
            <a:lin ang="16200000"/>
          </a:gradFill>
          <a:ln w="9360">
            <a:solidFill>
              <a:srgbClr val="4a7ebb"/>
            </a:solidFill>
            <a:round/>
          </a:ln>
          <a:effectLst>
            <a:outerShdw dir="5400000" dist="23040">
              <a:srgbClr val="000000">
                <a:alpha val="35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b="0" lang="en-CA" sz="1800" spc="-1" strike="noStrike">
                <a:solidFill>
                  <a:srgbClr val="ffffff"/>
                </a:solidFill>
                <a:latin typeface="HelveticaNeueLT Std"/>
                <a:ea typeface="DejaVu Sans"/>
              </a:rPr>
              <a:t>OST</a:t>
            </a:r>
            <a:endParaRPr b="0" lang="en-CA" sz="1800" spc="-1" strike="noStrike">
              <a:latin typeface="Arial"/>
            </a:endParaRPr>
          </a:p>
        </p:txBody>
      </p:sp>
      <p:sp>
        <p:nvSpPr>
          <p:cNvPr id="207" name="CustomShape 12"/>
          <p:cNvSpPr/>
          <p:nvPr/>
        </p:nvSpPr>
        <p:spPr>
          <a:xfrm>
            <a:off x="3756600" y="1297080"/>
            <a:ext cx="912960" cy="427320"/>
          </a:xfrm>
          <a:prstGeom prst="rect">
            <a:avLst/>
          </a:prstGeom>
          <a:gradFill rotWithShape="0">
            <a:gsLst>
              <a:gs pos="0">
                <a:srgbClr val="00678d"/>
              </a:gs>
              <a:gs pos="100000">
                <a:srgbClr val="0092c9"/>
              </a:gs>
            </a:gsLst>
            <a:lin ang="16200000"/>
          </a:gradFill>
          <a:ln w="9360">
            <a:solidFill>
              <a:srgbClr val="4a7ebb"/>
            </a:solidFill>
            <a:round/>
          </a:ln>
          <a:effectLst>
            <a:outerShdw dir="5400000" dist="23040">
              <a:srgbClr val="000000">
                <a:alpha val="35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b="0" lang="en-CA" sz="1800" spc="-1" strike="noStrike">
                <a:solidFill>
                  <a:srgbClr val="ffffff"/>
                </a:solidFill>
                <a:latin typeface="Calibri"/>
                <a:ea typeface="DejaVu Sans"/>
              </a:rPr>
              <a:t>MGS</a:t>
            </a:r>
            <a:endParaRPr b="0" lang="en-CA" sz="1800" spc="-1" strike="noStrike">
              <a:latin typeface="Arial"/>
            </a:endParaRPr>
          </a:p>
        </p:txBody>
      </p:sp>
      <p:sp>
        <p:nvSpPr>
          <p:cNvPr id="208" name="CustomShape 13"/>
          <p:cNvSpPr/>
          <p:nvPr/>
        </p:nvSpPr>
        <p:spPr>
          <a:xfrm>
            <a:off x="3756600" y="1893960"/>
            <a:ext cx="912960" cy="474120"/>
          </a:xfrm>
          <a:prstGeom prst="rect">
            <a:avLst/>
          </a:prstGeom>
          <a:gradFill rotWithShape="0">
            <a:gsLst>
              <a:gs pos="0">
                <a:srgbClr val="00678d"/>
              </a:gs>
              <a:gs pos="100000">
                <a:srgbClr val="0092c9"/>
              </a:gs>
            </a:gsLst>
            <a:lin ang="16200000"/>
          </a:gradFill>
          <a:ln w="9360">
            <a:solidFill>
              <a:srgbClr val="4a7ebb"/>
            </a:solidFill>
            <a:round/>
          </a:ln>
          <a:effectLst>
            <a:outerShdw dir="5400000" dist="23040">
              <a:srgbClr val="000000">
                <a:alpha val="35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b="0" lang="en-CA" sz="1800" spc="-1" strike="noStrike">
                <a:solidFill>
                  <a:srgbClr val="ffffff"/>
                </a:solidFill>
                <a:latin typeface="Calibri"/>
                <a:ea typeface="DejaVu Sans"/>
              </a:rPr>
              <a:t>MDS</a:t>
            </a:r>
            <a:endParaRPr b="0" lang="en-CA" sz="1800" spc="-1" strike="noStrike">
              <a:latin typeface="Arial"/>
            </a:endParaRPr>
          </a:p>
        </p:txBody>
      </p:sp>
      <p:sp>
        <p:nvSpPr>
          <p:cNvPr id="209" name="CustomShape 14"/>
          <p:cNvSpPr/>
          <p:nvPr/>
        </p:nvSpPr>
        <p:spPr>
          <a:xfrm>
            <a:off x="3840480" y="3347640"/>
            <a:ext cx="912960" cy="836640"/>
          </a:xfrm>
          <a:prstGeom prst="rect">
            <a:avLst/>
          </a:prstGeom>
          <a:gradFill rotWithShape="0">
            <a:gsLst>
              <a:gs pos="0">
                <a:srgbClr val="00678d"/>
              </a:gs>
              <a:gs pos="100000">
                <a:srgbClr val="0092c9"/>
              </a:gs>
            </a:gsLst>
            <a:lin ang="16200000"/>
          </a:gradFill>
          <a:ln w="9360">
            <a:solidFill>
              <a:srgbClr val="4a7ebb"/>
            </a:solidFill>
            <a:round/>
          </a:ln>
          <a:effectLst>
            <a:outerShdw dir="5400000" dist="23040">
              <a:srgbClr val="000000">
                <a:alpha val="35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b="0" lang="en-CA" sz="1800" spc="-1" strike="noStrike">
                <a:solidFill>
                  <a:srgbClr val="ffffff"/>
                </a:solidFill>
                <a:latin typeface="Calibri"/>
                <a:ea typeface="DejaVu Sans"/>
              </a:rPr>
              <a:t>OSS</a:t>
            </a:r>
            <a:endParaRPr b="0" lang="en-CA" sz="1800" spc="-1" strike="noStrike">
              <a:latin typeface="Arial"/>
            </a:endParaRPr>
          </a:p>
        </p:txBody>
      </p:sp>
      <p:sp>
        <p:nvSpPr>
          <p:cNvPr id="210" name="CustomShape 15"/>
          <p:cNvSpPr/>
          <p:nvPr/>
        </p:nvSpPr>
        <p:spPr>
          <a:xfrm>
            <a:off x="3840480" y="4557240"/>
            <a:ext cx="912960" cy="836640"/>
          </a:xfrm>
          <a:prstGeom prst="rect">
            <a:avLst/>
          </a:prstGeom>
          <a:gradFill rotWithShape="0">
            <a:gsLst>
              <a:gs pos="0">
                <a:srgbClr val="00678d"/>
              </a:gs>
              <a:gs pos="100000">
                <a:srgbClr val="0092c9"/>
              </a:gs>
            </a:gsLst>
            <a:lin ang="16200000"/>
          </a:gradFill>
          <a:ln w="9360">
            <a:solidFill>
              <a:srgbClr val="4a7ebb"/>
            </a:solidFill>
            <a:round/>
          </a:ln>
          <a:effectLst>
            <a:outerShdw dir="5400000" dist="23040">
              <a:srgbClr val="000000">
                <a:alpha val="35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b="0" lang="en-CA" sz="1800" spc="-1" strike="noStrike">
                <a:solidFill>
                  <a:srgbClr val="ffffff"/>
                </a:solidFill>
                <a:latin typeface="Calibri"/>
                <a:ea typeface="DejaVu Sans"/>
              </a:rPr>
              <a:t>OSS</a:t>
            </a:r>
            <a:endParaRPr b="0" lang="en-CA" sz="1800" spc="-1" strike="noStrike">
              <a:latin typeface="Arial"/>
            </a:endParaRPr>
          </a:p>
        </p:txBody>
      </p:sp>
      <p:sp>
        <p:nvSpPr>
          <p:cNvPr id="211" name="CustomShape 16"/>
          <p:cNvSpPr/>
          <p:nvPr/>
        </p:nvSpPr>
        <p:spPr>
          <a:xfrm>
            <a:off x="5208480" y="4557240"/>
            <a:ext cx="798840" cy="836640"/>
          </a:xfrm>
          <a:prstGeom prst="flowChartMagneticDisk">
            <a:avLst/>
          </a:prstGeom>
          <a:gradFill rotWithShape="0">
            <a:gsLst>
              <a:gs pos="0">
                <a:srgbClr val="00678d"/>
              </a:gs>
              <a:gs pos="100000">
                <a:srgbClr val="0092c9"/>
              </a:gs>
            </a:gsLst>
            <a:lin ang="16200000"/>
          </a:gradFill>
          <a:ln w="9360">
            <a:solidFill>
              <a:srgbClr val="4a7ebb"/>
            </a:solidFill>
            <a:round/>
          </a:ln>
          <a:effectLst>
            <a:outerShdw dir="5400000" dist="23040">
              <a:srgbClr val="000000">
                <a:alpha val="35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b="0" lang="en-CA" sz="1800" spc="-1" strike="noStrike">
                <a:solidFill>
                  <a:srgbClr val="ffffff"/>
                </a:solidFill>
                <a:latin typeface="HelveticaNeueLT Std"/>
                <a:ea typeface="DejaVu Sans"/>
              </a:rPr>
              <a:t>OST</a:t>
            </a:r>
            <a:endParaRPr b="0" lang="en-CA" sz="1800" spc="-1" strike="noStrike">
              <a:latin typeface="Arial"/>
            </a:endParaRPr>
          </a:p>
        </p:txBody>
      </p:sp>
      <p:sp>
        <p:nvSpPr>
          <p:cNvPr id="212" name="Line 17"/>
          <p:cNvSpPr/>
          <p:nvPr/>
        </p:nvSpPr>
        <p:spPr>
          <a:xfrm>
            <a:off x="4754880" y="3766320"/>
            <a:ext cx="453240" cy="360"/>
          </a:xfrm>
          <a:prstGeom prst="line">
            <a:avLst/>
          </a:prstGeom>
          <a:ln w="25560">
            <a:solidFill>
              <a:srgbClr val="4f81bd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213" name="Line 18"/>
          <p:cNvSpPr/>
          <p:nvPr/>
        </p:nvSpPr>
        <p:spPr>
          <a:xfrm>
            <a:off x="4754880" y="4976280"/>
            <a:ext cx="453240" cy="360"/>
          </a:xfrm>
          <a:prstGeom prst="line">
            <a:avLst/>
          </a:prstGeom>
          <a:ln w="25560">
            <a:solidFill>
              <a:srgbClr val="4f81bd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214" name="Line 19"/>
          <p:cNvSpPr/>
          <p:nvPr/>
        </p:nvSpPr>
        <p:spPr>
          <a:xfrm>
            <a:off x="4671000" y="2131560"/>
            <a:ext cx="453240" cy="360"/>
          </a:xfrm>
          <a:prstGeom prst="line">
            <a:avLst/>
          </a:prstGeom>
          <a:ln w="25560">
            <a:solidFill>
              <a:srgbClr val="4f81bd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215" name="Line 20"/>
          <p:cNvSpPr/>
          <p:nvPr/>
        </p:nvSpPr>
        <p:spPr>
          <a:xfrm>
            <a:off x="4671000" y="1511280"/>
            <a:ext cx="453240" cy="360"/>
          </a:xfrm>
          <a:prstGeom prst="line">
            <a:avLst/>
          </a:prstGeom>
          <a:ln w="25560">
            <a:solidFill>
              <a:srgbClr val="4f81bd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216" name="Line 21"/>
          <p:cNvSpPr/>
          <p:nvPr/>
        </p:nvSpPr>
        <p:spPr>
          <a:xfrm flipV="1">
            <a:off x="1542960" y="3142440"/>
            <a:ext cx="631800" cy="582480"/>
          </a:xfrm>
          <a:prstGeom prst="line">
            <a:avLst/>
          </a:prstGeom>
          <a:ln w="38160">
            <a:solidFill>
              <a:srgbClr val="f3d54e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217" name="Line 22"/>
          <p:cNvSpPr/>
          <p:nvPr/>
        </p:nvSpPr>
        <p:spPr>
          <a:xfrm flipH="1">
            <a:off x="1552320" y="4488120"/>
            <a:ext cx="626760" cy="125640"/>
          </a:xfrm>
          <a:prstGeom prst="line">
            <a:avLst/>
          </a:prstGeom>
          <a:ln w="38160">
            <a:solidFill>
              <a:srgbClr val="fc4c02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218" name="Line 23"/>
          <p:cNvSpPr/>
          <p:nvPr/>
        </p:nvSpPr>
        <p:spPr>
          <a:xfrm flipH="1" flipV="1">
            <a:off x="1533240" y="5402520"/>
            <a:ext cx="636120" cy="265680"/>
          </a:xfrm>
          <a:prstGeom prst="line">
            <a:avLst/>
          </a:prstGeom>
          <a:ln w="38160">
            <a:solidFill>
              <a:srgbClr val="7030a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219" name="CustomShape 24"/>
          <p:cNvSpPr/>
          <p:nvPr/>
        </p:nvSpPr>
        <p:spPr>
          <a:xfrm>
            <a:off x="2161080" y="2471040"/>
            <a:ext cx="1082520" cy="912960"/>
          </a:xfrm>
          <a:prstGeom prst="roundRect">
            <a:avLst>
              <a:gd name="adj" fmla="val 16667"/>
            </a:avLst>
          </a:prstGeom>
          <a:solidFill>
            <a:srgbClr val="f3d54e"/>
          </a:solidFill>
          <a:ln w="3240">
            <a:solidFill>
              <a:srgbClr val="f3d54e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220" name="CustomShape 25"/>
          <p:cNvSpPr/>
          <p:nvPr/>
        </p:nvSpPr>
        <p:spPr>
          <a:xfrm>
            <a:off x="2160360" y="1298160"/>
            <a:ext cx="1082520" cy="912960"/>
          </a:xfrm>
          <a:prstGeom prst="roundRect">
            <a:avLst>
              <a:gd name="adj" fmla="val 16667"/>
            </a:avLst>
          </a:prstGeom>
          <a:solidFill>
            <a:srgbClr val="c3d600"/>
          </a:solidFill>
          <a:ln w="3240">
            <a:solidFill>
              <a:srgbClr val="c3d6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221" name="CustomShape 26"/>
          <p:cNvSpPr/>
          <p:nvPr/>
        </p:nvSpPr>
        <p:spPr>
          <a:xfrm>
            <a:off x="2160360" y="3811320"/>
            <a:ext cx="1082520" cy="912960"/>
          </a:xfrm>
          <a:prstGeom prst="roundRect">
            <a:avLst>
              <a:gd name="adj" fmla="val 16667"/>
            </a:avLst>
          </a:prstGeom>
          <a:solidFill>
            <a:srgbClr val="fc4c02"/>
          </a:solidFill>
          <a:ln w="3240">
            <a:solidFill>
              <a:srgbClr val="ff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222" name="CustomShape 27"/>
          <p:cNvSpPr/>
          <p:nvPr/>
        </p:nvSpPr>
        <p:spPr>
          <a:xfrm>
            <a:off x="2160360" y="5019840"/>
            <a:ext cx="1082520" cy="912960"/>
          </a:xfrm>
          <a:prstGeom prst="roundRect">
            <a:avLst>
              <a:gd name="adj" fmla="val 16667"/>
            </a:avLst>
          </a:prstGeom>
          <a:solidFill>
            <a:srgbClr val="7030a0"/>
          </a:solidFill>
          <a:ln w="3240">
            <a:solidFill>
              <a:srgbClr val="7030a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223" name="CustomShape 28"/>
          <p:cNvSpPr/>
          <p:nvPr/>
        </p:nvSpPr>
        <p:spPr>
          <a:xfrm>
            <a:off x="619200" y="1280160"/>
            <a:ext cx="932040" cy="4635000"/>
          </a:xfrm>
          <a:prstGeom prst="rect">
            <a:avLst/>
          </a:prstGeom>
          <a:gradFill rotWithShape="0">
            <a:gsLst>
              <a:gs pos="0">
                <a:srgbClr val="00678d"/>
              </a:gs>
              <a:gs pos="100000">
                <a:srgbClr val="0092c9"/>
              </a:gs>
            </a:gsLst>
            <a:lin ang="16200000"/>
          </a:gradFill>
          <a:ln w="9360">
            <a:solidFill>
              <a:srgbClr val="4a7ebb"/>
            </a:solidFill>
            <a:round/>
          </a:ln>
          <a:effectLst>
            <a:outerShdw dir="5400000" dist="23040">
              <a:srgbClr val="000000">
                <a:alpha val="35000"/>
              </a:srgbClr>
            </a:outerShdw>
          </a:effectLst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b="0" lang="en-CA" sz="1800" spc="-1" strike="noStrike">
                <a:solidFill>
                  <a:srgbClr val="ffffff"/>
                </a:solidFill>
                <a:latin typeface="Calibri"/>
                <a:ea typeface="DejaVu Sans"/>
              </a:rPr>
              <a:t>DGX-2</a:t>
            </a:r>
            <a:endParaRPr b="0" lang="en-CA" sz="1800" spc="-1" strike="noStrike">
              <a:latin typeface="Arial"/>
            </a:endParaRPr>
          </a:p>
        </p:txBody>
      </p:sp>
      <p:sp>
        <p:nvSpPr>
          <p:cNvPr id="224" name="Line 29"/>
          <p:cNvSpPr/>
          <p:nvPr/>
        </p:nvSpPr>
        <p:spPr>
          <a:xfrm flipH="1">
            <a:off x="3244320" y="3840480"/>
            <a:ext cx="596160" cy="439200"/>
          </a:xfrm>
          <a:prstGeom prst="line">
            <a:avLst/>
          </a:prstGeom>
          <a:ln w="38160">
            <a:solidFill>
              <a:srgbClr val="fc4c02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225" name="Line 30"/>
          <p:cNvSpPr/>
          <p:nvPr/>
        </p:nvSpPr>
        <p:spPr>
          <a:xfrm flipH="1" flipV="1">
            <a:off x="3245040" y="2939760"/>
            <a:ext cx="595440" cy="1998000"/>
          </a:xfrm>
          <a:prstGeom prst="line">
            <a:avLst/>
          </a:prstGeom>
          <a:ln w="38160">
            <a:solidFill>
              <a:srgbClr val="f3d54e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226" name="Line 31"/>
          <p:cNvSpPr/>
          <p:nvPr/>
        </p:nvSpPr>
        <p:spPr>
          <a:xfrm flipH="1">
            <a:off x="3243960" y="3931920"/>
            <a:ext cx="596160" cy="1482120"/>
          </a:xfrm>
          <a:prstGeom prst="line">
            <a:avLst/>
          </a:prstGeom>
          <a:ln w="38160">
            <a:solidFill>
              <a:srgbClr val="7030a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227" name="Line 32"/>
          <p:cNvSpPr/>
          <p:nvPr/>
        </p:nvSpPr>
        <p:spPr>
          <a:xfrm flipH="1">
            <a:off x="3243960" y="5029200"/>
            <a:ext cx="596520" cy="396720"/>
          </a:xfrm>
          <a:prstGeom prst="line">
            <a:avLst/>
          </a:prstGeom>
          <a:ln w="38160">
            <a:solidFill>
              <a:srgbClr val="7030a0"/>
            </a:solidFill>
            <a:round/>
          </a:ln>
        </p:spPr>
        <p:style>
          <a:lnRef idx="0"/>
          <a:fillRef idx="0"/>
          <a:effectRef idx="0"/>
          <a:fontRef idx="minor"/>
        </p:style>
      </p:sp>
    </p:spTree>
  </p:cSld>
  <p:timing>
    <p:tnLst>
      <p:par>
        <p:cTn id="17" dur="indefinite" restart="never" nodeType="tmRoot">
          <p:childTnLst>
            <p:seq>
              <p:cTn id="18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1911</TotalTime>
  <Application>LibreOffice/6.0.7.3$Linux_X86_64 LibreOffice_project/00m0$Build-3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2019-03-06T09:31:29Z</dcterms:created>
  <dc:creator/>
  <dc:description/>
  <dc:language>en-CA</dc:language>
  <cp:lastModifiedBy/>
  <dcterms:modified xsi:type="dcterms:W3CDTF">2020-03-18T17:26:28Z</dcterms:modified>
  <cp:revision>54</cp:revision>
  <dc:subject/>
  <dc:title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HiddenSlides">
    <vt:i4>0</vt:i4>
  </property>
  <property fmtid="{D5CDD505-2E9C-101B-9397-08002B2CF9AE}" pid="4" name="HyperlinksChanged">
    <vt:bool>0</vt:bool>
  </property>
  <property fmtid="{D5CDD505-2E9C-101B-9397-08002B2CF9AE}" pid="5" name="LinksUpToDate">
    <vt:bool>0</vt:bool>
  </property>
  <property fmtid="{D5CDD505-2E9C-101B-9397-08002B2CF9AE}" pid="6" name="MMClips">
    <vt:i4>0</vt:i4>
  </property>
  <property fmtid="{D5CDD505-2E9C-101B-9397-08002B2CF9AE}" pid="7" name="Notes">
    <vt:i4>0</vt:i4>
  </property>
  <property fmtid="{D5CDD505-2E9C-101B-9397-08002B2CF9AE}" pid="8" name="PresentationFormat">
    <vt:lpwstr>Widescreen</vt:lpwstr>
  </property>
  <property fmtid="{D5CDD505-2E9C-101B-9397-08002B2CF9AE}" pid="9" name="ScaleCrop">
    <vt:bool>0</vt:bool>
  </property>
  <property fmtid="{D5CDD505-2E9C-101B-9397-08002B2CF9AE}" pid="10" name="ShareDoc">
    <vt:bool>0</vt:bool>
  </property>
  <property fmtid="{D5CDD505-2E9C-101B-9397-08002B2CF9AE}" pid="11" name="Slides">
    <vt:i4>3</vt:i4>
  </property>
</Properties>
</file>